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9" r:id="rId1"/>
  </p:sldMasterIdLst>
  <p:notesMasterIdLst>
    <p:notesMasterId r:id="rId14"/>
  </p:notesMasterIdLst>
  <p:sldIdLst>
    <p:sldId id="256" r:id="rId2"/>
    <p:sldId id="260" r:id="rId3"/>
    <p:sldId id="263" r:id="rId4"/>
    <p:sldId id="264" r:id="rId5"/>
    <p:sldId id="269" r:id="rId6"/>
    <p:sldId id="265" r:id="rId7"/>
    <p:sldId id="266" r:id="rId8"/>
    <p:sldId id="270" r:id="rId9"/>
    <p:sldId id="261" r:id="rId10"/>
    <p:sldId id="267" r:id="rId11"/>
    <p:sldId id="25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7"/>
    <p:restoredTop sz="94553"/>
  </p:normalViewPr>
  <p:slideViewPr>
    <p:cSldViewPr snapToGrid="0" snapToObjects="1">
      <p:cViewPr varScale="1">
        <p:scale>
          <a:sx n="82" d="100"/>
          <a:sy n="82" d="100"/>
        </p:scale>
        <p:origin x="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C20A1E-3CFB-4F8E-A6A0-04E5423E7EA2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E09BCE2-E185-411A-A16E-6D50F409E199}">
      <dgm:prSet/>
      <dgm:spPr/>
      <dgm:t>
        <a:bodyPr/>
        <a:lstStyle/>
        <a:p>
          <a:r>
            <a:rPr lang="pt-BR" dirty="0"/>
            <a:t>Planejamento</a:t>
          </a:r>
          <a:endParaRPr lang="en-US" dirty="0"/>
        </a:p>
      </dgm:t>
    </dgm:pt>
    <dgm:pt modelId="{20AFE2A4-E755-4D4E-A45C-B7E501CB2E7E}" type="parTrans" cxnId="{87D44C7A-4E8D-46BC-ACC7-D6B0CE82E484}">
      <dgm:prSet/>
      <dgm:spPr/>
      <dgm:t>
        <a:bodyPr/>
        <a:lstStyle/>
        <a:p>
          <a:endParaRPr lang="en-US"/>
        </a:p>
      </dgm:t>
    </dgm:pt>
    <dgm:pt modelId="{021B06B6-DE6B-48FA-B0E2-31904C9EE48D}" type="sibTrans" cxnId="{87D44C7A-4E8D-46BC-ACC7-D6B0CE82E484}">
      <dgm:prSet/>
      <dgm:spPr/>
      <dgm:t>
        <a:bodyPr/>
        <a:lstStyle/>
        <a:p>
          <a:endParaRPr lang="en-US"/>
        </a:p>
      </dgm:t>
    </dgm:pt>
    <dgm:pt modelId="{0C15A2AB-7EFD-4C07-87BD-0EE6A5640847}">
      <dgm:prSet/>
      <dgm:spPr/>
      <dgm:t>
        <a:bodyPr/>
        <a:lstStyle/>
        <a:p>
          <a:r>
            <a:rPr lang="pt-BR"/>
            <a:t>Faça uma coisa por vez!</a:t>
          </a:r>
          <a:endParaRPr lang="en-US"/>
        </a:p>
      </dgm:t>
    </dgm:pt>
    <dgm:pt modelId="{87939B80-0567-4A10-8DE2-970BFA46BB49}" type="parTrans" cxnId="{FEC38ED0-F92B-4D19-92B8-4E5CE53F3E54}">
      <dgm:prSet/>
      <dgm:spPr/>
      <dgm:t>
        <a:bodyPr/>
        <a:lstStyle/>
        <a:p>
          <a:endParaRPr lang="en-US"/>
        </a:p>
      </dgm:t>
    </dgm:pt>
    <dgm:pt modelId="{7358AEFD-23CC-4EE3-87B3-D72153FAD3C5}" type="sibTrans" cxnId="{FEC38ED0-F92B-4D19-92B8-4E5CE53F3E54}">
      <dgm:prSet/>
      <dgm:spPr/>
      <dgm:t>
        <a:bodyPr/>
        <a:lstStyle/>
        <a:p>
          <a:endParaRPr lang="en-US"/>
        </a:p>
      </dgm:t>
    </dgm:pt>
    <dgm:pt modelId="{0C4E3EC3-51EA-47D7-894A-AD62D271AA96}">
      <dgm:prSet/>
      <dgm:spPr/>
      <dgm:t>
        <a:bodyPr/>
        <a:lstStyle/>
        <a:p>
          <a:r>
            <a:rPr lang="pt-BR"/>
            <a:t>Defina um local de estudo</a:t>
          </a:r>
          <a:endParaRPr lang="en-US"/>
        </a:p>
      </dgm:t>
    </dgm:pt>
    <dgm:pt modelId="{88E0DAE3-B880-41A5-931C-252AC94F8867}" type="parTrans" cxnId="{B49BE4EE-308A-46AC-96D2-BBA8079AD0A3}">
      <dgm:prSet/>
      <dgm:spPr/>
      <dgm:t>
        <a:bodyPr/>
        <a:lstStyle/>
        <a:p>
          <a:endParaRPr lang="en-US"/>
        </a:p>
      </dgm:t>
    </dgm:pt>
    <dgm:pt modelId="{11C18D71-1154-4165-A5A5-B86C900FC38F}" type="sibTrans" cxnId="{B49BE4EE-308A-46AC-96D2-BBA8079AD0A3}">
      <dgm:prSet/>
      <dgm:spPr/>
      <dgm:t>
        <a:bodyPr/>
        <a:lstStyle/>
        <a:p>
          <a:endParaRPr lang="en-US"/>
        </a:p>
      </dgm:t>
    </dgm:pt>
    <dgm:pt modelId="{BAE4816C-C601-4F4C-92DE-BEF6C99C696E}">
      <dgm:prSet/>
      <dgm:spPr/>
      <dgm:t>
        <a:bodyPr/>
        <a:lstStyle/>
        <a:p>
          <a:r>
            <a:rPr lang="pt-BR"/>
            <a:t>Seja ativo: pesquise!</a:t>
          </a:r>
          <a:endParaRPr lang="en-US"/>
        </a:p>
      </dgm:t>
    </dgm:pt>
    <dgm:pt modelId="{57189842-86A3-450F-9F13-C571713CCDFB}" type="parTrans" cxnId="{040C8636-FF0C-43D6-A819-DE51EF81D8B8}">
      <dgm:prSet/>
      <dgm:spPr/>
      <dgm:t>
        <a:bodyPr/>
        <a:lstStyle/>
        <a:p>
          <a:endParaRPr lang="en-US"/>
        </a:p>
      </dgm:t>
    </dgm:pt>
    <dgm:pt modelId="{708A5D4A-DAA1-4AC6-B78F-7DA490A87BFB}" type="sibTrans" cxnId="{040C8636-FF0C-43D6-A819-DE51EF81D8B8}">
      <dgm:prSet/>
      <dgm:spPr/>
      <dgm:t>
        <a:bodyPr/>
        <a:lstStyle/>
        <a:p>
          <a:endParaRPr lang="en-US"/>
        </a:p>
      </dgm:t>
    </dgm:pt>
    <dgm:pt modelId="{C296A32C-6AFA-465F-8C7C-03D6C7C6ABA9}">
      <dgm:prSet/>
      <dgm:spPr/>
      <dgm:t>
        <a:bodyPr/>
        <a:lstStyle/>
        <a:p>
          <a:r>
            <a:rPr lang="pt-BR"/>
            <a:t>Rotina de estudos e de descanso</a:t>
          </a:r>
          <a:endParaRPr lang="en-US"/>
        </a:p>
      </dgm:t>
    </dgm:pt>
    <dgm:pt modelId="{5D56B7F2-C993-4B8A-ACFC-95FA1D89EA37}" type="parTrans" cxnId="{3EA57BF5-3764-442B-B617-3F85BFDBE9E3}">
      <dgm:prSet/>
      <dgm:spPr/>
      <dgm:t>
        <a:bodyPr/>
        <a:lstStyle/>
        <a:p>
          <a:endParaRPr lang="en-US"/>
        </a:p>
      </dgm:t>
    </dgm:pt>
    <dgm:pt modelId="{249CF085-4D0C-462E-BCAB-434BCCEEB00C}" type="sibTrans" cxnId="{3EA57BF5-3764-442B-B617-3F85BFDBE9E3}">
      <dgm:prSet/>
      <dgm:spPr/>
      <dgm:t>
        <a:bodyPr/>
        <a:lstStyle/>
        <a:p>
          <a:endParaRPr lang="en-US"/>
        </a:p>
      </dgm:t>
    </dgm:pt>
    <dgm:pt modelId="{E2D7677D-AA57-47B5-BA9E-01C742973C8C}">
      <dgm:prSet/>
      <dgm:spPr/>
      <dgm:t>
        <a:bodyPr/>
        <a:lstStyle/>
        <a:p>
          <a:r>
            <a:rPr lang="pt-BR"/>
            <a:t>Intercale as disciplinas</a:t>
          </a:r>
          <a:endParaRPr lang="en-US"/>
        </a:p>
      </dgm:t>
    </dgm:pt>
    <dgm:pt modelId="{510D35A9-02BF-426C-8365-F040C39B2137}" type="parTrans" cxnId="{2982181B-AEEA-4979-966E-A506300A7F3E}">
      <dgm:prSet/>
      <dgm:spPr/>
      <dgm:t>
        <a:bodyPr/>
        <a:lstStyle/>
        <a:p>
          <a:endParaRPr lang="en-US"/>
        </a:p>
      </dgm:t>
    </dgm:pt>
    <dgm:pt modelId="{70FE7DAF-9E03-417B-96D7-023EF5D50992}" type="sibTrans" cxnId="{2982181B-AEEA-4979-966E-A506300A7F3E}">
      <dgm:prSet/>
      <dgm:spPr/>
      <dgm:t>
        <a:bodyPr/>
        <a:lstStyle/>
        <a:p>
          <a:endParaRPr lang="en-US"/>
        </a:p>
      </dgm:t>
    </dgm:pt>
    <dgm:pt modelId="{CCCBA543-1FCE-4929-ABD3-7E9EB0AB0450}">
      <dgm:prSet/>
      <dgm:spPr/>
      <dgm:t>
        <a:bodyPr/>
        <a:lstStyle/>
        <a:p>
          <a:r>
            <a:rPr lang="pt-BR"/>
            <a:t>Mantenha o foco</a:t>
          </a:r>
          <a:endParaRPr lang="en-US"/>
        </a:p>
      </dgm:t>
    </dgm:pt>
    <dgm:pt modelId="{FD79FC17-323F-4CB9-A560-6D00518A6197}" type="parTrans" cxnId="{B90C1A64-AF0C-44A8-9DF9-6F2CAD44ABB7}">
      <dgm:prSet/>
      <dgm:spPr/>
      <dgm:t>
        <a:bodyPr/>
        <a:lstStyle/>
        <a:p>
          <a:endParaRPr lang="en-US"/>
        </a:p>
      </dgm:t>
    </dgm:pt>
    <dgm:pt modelId="{6E43D590-8531-4EFF-B9D9-CE0BCF8C144F}" type="sibTrans" cxnId="{B90C1A64-AF0C-44A8-9DF9-6F2CAD44ABB7}">
      <dgm:prSet/>
      <dgm:spPr/>
      <dgm:t>
        <a:bodyPr/>
        <a:lstStyle/>
        <a:p>
          <a:endParaRPr lang="en-US"/>
        </a:p>
      </dgm:t>
    </dgm:pt>
    <dgm:pt modelId="{24D893C5-02B3-4735-9F9B-755054183094}">
      <dgm:prSet/>
      <dgm:spPr/>
      <dgm:t>
        <a:bodyPr/>
        <a:lstStyle/>
        <a:p>
          <a:r>
            <a:rPr lang="pt-BR"/>
            <a:t>Tire suas dúvidas</a:t>
          </a:r>
          <a:endParaRPr lang="en-US"/>
        </a:p>
      </dgm:t>
    </dgm:pt>
    <dgm:pt modelId="{EC4D19E8-E885-444A-A60A-689D77F084A5}" type="parTrans" cxnId="{D5A7E0A7-FDF5-42EC-A1CC-0863E639C077}">
      <dgm:prSet/>
      <dgm:spPr/>
      <dgm:t>
        <a:bodyPr/>
        <a:lstStyle/>
        <a:p>
          <a:endParaRPr lang="en-US"/>
        </a:p>
      </dgm:t>
    </dgm:pt>
    <dgm:pt modelId="{07140431-86FA-45D8-BE29-F21618A09D2C}" type="sibTrans" cxnId="{D5A7E0A7-FDF5-42EC-A1CC-0863E639C077}">
      <dgm:prSet/>
      <dgm:spPr/>
      <dgm:t>
        <a:bodyPr/>
        <a:lstStyle/>
        <a:p>
          <a:endParaRPr lang="en-US"/>
        </a:p>
      </dgm:t>
    </dgm:pt>
    <dgm:pt modelId="{0990CB54-E932-4F1B-A191-D727C7B5C98B}">
      <dgm:prSet/>
      <dgm:spPr/>
      <dgm:t>
        <a:bodyPr/>
        <a:lstStyle/>
        <a:p>
          <a:r>
            <a:rPr lang="pt-BR"/>
            <a:t>Use a tecnologia a seu favor</a:t>
          </a:r>
          <a:endParaRPr lang="en-US"/>
        </a:p>
      </dgm:t>
    </dgm:pt>
    <dgm:pt modelId="{E1A1C351-DE9A-4616-A6F4-6A030843AC0B}" type="parTrans" cxnId="{A76B4324-6CFC-434D-8441-3DA41AB3D25A}">
      <dgm:prSet/>
      <dgm:spPr/>
      <dgm:t>
        <a:bodyPr/>
        <a:lstStyle/>
        <a:p>
          <a:endParaRPr lang="en-US"/>
        </a:p>
      </dgm:t>
    </dgm:pt>
    <dgm:pt modelId="{BB1EC8D8-D2F8-4920-9648-3CA74CDEC6BD}" type="sibTrans" cxnId="{A76B4324-6CFC-434D-8441-3DA41AB3D25A}">
      <dgm:prSet/>
      <dgm:spPr/>
      <dgm:t>
        <a:bodyPr/>
        <a:lstStyle/>
        <a:p>
          <a:endParaRPr lang="en-US"/>
        </a:p>
      </dgm:t>
    </dgm:pt>
    <dgm:pt modelId="{D491C516-9DA3-F040-87FB-4E446F80F1A8}" type="pres">
      <dgm:prSet presAssocID="{A0C20A1E-3CFB-4F8E-A6A0-04E5423E7EA2}" presName="diagram" presStyleCnt="0">
        <dgm:presLayoutVars>
          <dgm:dir/>
          <dgm:resizeHandles val="exact"/>
        </dgm:presLayoutVars>
      </dgm:prSet>
      <dgm:spPr/>
    </dgm:pt>
    <dgm:pt modelId="{F4EBB990-3E76-EA49-BA7E-7B3B1429E943}" type="pres">
      <dgm:prSet presAssocID="{DE09BCE2-E185-411A-A16E-6D50F409E199}" presName="node" presStyleLbl="node1" presStyleIdx="0" presStyleCnt="9">
        <dgm:presLayoutVars>
          <dgm:bulletEnabled val="1"/>
        </dgm:presLayoutVars>
      </dgm:prSet>
      <dgm:spPr/>
    </dgm:pt>
    <dgm:pt modelId="{32980B9C-D65E-694E-BFE0-A860775E6EB1}" type="pres">
      <dgm:prSet presAssocID="{021B06B6-DE6B-48FA-B0E2-31904C9EE48D}" presName="sibTrans" presStyleCnt="0"/>
      <dgm:spPr/>
    </dgm:pt>
    <dgm:pt modelId="{1982983F-78DD-5342-BB47-E1B95A1FB435}" type="pres">
      <dgm:prSet presAssocID="{0C15A2AB-7EFD-4C07-87BD-0EE6A5640847}" presName="node" presStyleLbl="node1" presStyleIdx="1" presStyleCnt="9">
        <dgm:presLayoutVars>
          <dgm:bulletEnabled val="1"/>
        </dgm:presLayoutVars>
      </dgm:prSet>
      <dgm:spPr/>
    </dgm:pt>
    <dgm:pt modelId="{3FADA32D-524B-8B47-8666-A8159E836547}" type="pres">
      <dgm:prSet presAssocID="{7358AEFD-23CC-4EE3-87B3-D72153FAD3C5}" presName="sibTrans" presStyleCnt="0"/>
      <dgm:spPr/>
    </dgm:pt>
    <dgm:pt modelId="{793E23B2-A2D8-EC47-90E6-E3D4014323C5}" type="pres">
      <dgm:prSet presAssocID="{0C4E3EC3-51EA-47D7-894A-AD62D271AA96}" presName="node" presStyleLbl="node1" presStyleIdx="2" presStyleCnt="9">
        <dgm:presLayoutVars>
          <dgm:bulletEnabled val="1"/>
        </dgm:presLayoutVars>
      </dgm:prSet>
      <dgm:spPr/>
    </dgm:pt>
    <dgm:pt modelId="{9C8E889D-C4A2-6441-BA5C-71144FA822A7}" type="pres">
      <dgm:prSet presAssocID="{11C18D71-1154-4165-A5A5-B86C900FC38F}" presName="sibTrans" presStyleCnt="0"/>
      <dgm:spPr/>
    </dgm:pt>
    <dgm:pt modelId="{5CFFE417-8E9B-3B42-900B-22193393958F}" type="pres">
      <dgm:prSet presAssocID="{BAE4816C-C601-4F4C-92DE-BEF6C99C696E}" presName="node" presStyleLbl="node1" presStyleIdx="3" presStyleCnt="9">
        <dgm:presLayoutVars>
          <dgm:bulletEnabled val="1"/>
        </dgm:presLayoutVars>
      </dgm:prSet>
      <dgm:spPr/>
    </dgm:pt>
    <dgm:pt modelId="{3A74205F-8EBE-DF44-9D39-885B56F1F66D}" type="pres">
      <dgm:prSet presAssocID="{708A5D4A-DAA1-4AC6-B78F-7DA490A87BFB}" presName="sibTrans" presStyleCnt="0"/>
      <dgm:spPr/>
    </dgm:pt>
    <dgm:pt modelId="{98698628-4690-4A44-B263-0B92E319138E}" type="pres">
      <dgm:prSet presAssocID="{C296A32C-6AFA-465F-8C7C-03D6C7C6ABA9}" presName="node" presStyleLbl="node1" presStyleIdx="4" presStyleCnt="9">
        <dgm:presLayoutVars>
          <dgm:bulletEnabled val="1"/>
        </dgm:presLayoutVars>
      </dgm:prSet>
      <dgm:spPr/>
    </dgm:pt>
    <dgm:pt modelId="{1B1FB0E2-3E78-E342-B96D-1A4D2E709E47}" type="pres">
      <dgm:prSet presAssocID="{249CF085-4D0C-462E-BCAB-434BCCEEB00C}" presName="sibTrans" presStyleCnt="0"/>
      <dgm:spPr/>
    </dgm:pt>
    <dgm:pt modelId="{34FB1AA1-7F74-BE4B-B593-29230CB4BF18}" type="pres">
      <dgm:prSet presAssocID="{E2D7677D-AA57-47B5-BA9E-01C742973C8C}" presName="node" presStyleLbl="node1" presStyleIdx="5" presStyleCnt="9">
        <dgm:presLayoutVars>
          <dgm:bulletEnabled val="1"/>
        </dgm:presLayoutVars>
      </dgm:prSet>
      <dgm:spPr/>
    </dgm:pt>
    <dgm:pt modelId="{7B56CD29-F6B1-7649-A8A5-FEC098852568}" type="pres">
      <dgm:prSet presAssocID="{70FE7DAF-9E03-417B-96D7-023EF5D50992}" presName="sibTrans" presStyleCnt="0"/>
      <dgm:spPr/>
    </dgm:pt>
    <dgm:pt modelId="{14D3EE20-8515-4240-857C-0FD798A8D308}" type="pres">
      <dgm:prSet presAssocID="{CCCBA543-1FCE-4929-ABD3-7E9EB0AB0450}" presName="node" presStyleLbl="node1" presStyleIdx="6" presStyleCnt="9">
        <dgm:presLayoutVars>
          <dgm:bulletEnabled val="1"/>
        </dgm:presLayoutVars>
      </dgm:prSet>
      <dgm:spPr/>
    </dgm:pt>
    <dgm:pt modelId="{C5F23726-A743-7E44-A196-F5CC75AB4370}" type="pres">
      <dgm:prSet presAssocID="{6E43D590-8531-4EFF-B9D9-CE0BCF8C144F}" presName="sibTrans" presStyleCnt="0"/>
      <dgm:spPr/>
    </dgm:pt>
    <dgm:pt modelId="{34E61AA8-BCB8-1B4F-A530-BDAE7A8ABB3C}" type="pres">
      <dgm:prSet presAssocID="{24D893C5-02B3-4735-9F9B-755054183094}" presName="node" presStyleLbl="node1" presStyleIdx="7" presStyleCnt="9">
        <dgm:presLayoutVars>
          <dgm:bulletEnabled val="1"/>
        </dgm:presLayoutVars>
      </dgm:prSet>
      <dgm:spPr/>
    </dgm:pt>
    <dgm:pt modelId="{B2582A27-E236-DA42-96CB-456B590359DD}" type="pres">
      <dgm:prSet presAssocID="{07140431-86FA-45D8-BE29-F21618A09D2C}" presName="sibTrans" presStyleCnt="0"/>
      <dgm:spPr/>
    </dgm:pt>
    <dgm:pt modelId="{B8893E2A-C092-FC42-BDF2-EC4B7F2F7723}" type="pres">
      <dgm:prSet presAssocID="{0990CB54-E932-4F1B-A191-D727C7B5C98B}" presName="node" presStyleLbl="node1" presStyleIdx="8" presStyleCnt="9">
        <dgm:presLayoutVars>
          <dgm:bulletEnabled val="1"/>
        </dgm:presLayoutVars>
      </dgm:prSet>
      <dgm:spPr/>
    </dgm:pt>
  </dgm:ptLst>
  <dgm:cxnLst>
    <dgm:cxn modelId="{2982181B-AEEA-4979-966E-A506300A7F3E}" srcId="{A0C20A1E-3CFB-4F8E-A6A0-04E5423E7EA2}" destId="{E2D7677D-AA57-47B5-BA9E-01C742973C8C}" srcOrd="5" destOrd="0" parTransId="{510D35A9-02BF-426C-8365-F040C39B2137}" sibTransId="{70FE7DAF-9E03-417B-96D7-023EF5D50992}"/>
    <dgm:cxn modelId="{A76B4324-6CFC-434D-8441-3DA41AB3D25A}" srcId="{A0C20A1E-3CFB-4F8E-A6A0-04E5423E7EA2}" destId="{0990CB54-E932-4F1B-A191-D727C7B5C98B}" srcOrd="8" destOrd="0" parTransId="{E1A1C351-DE9A-4616-A6F4-6A030843AC0B}" sibTransId="{BB1EC8D8-D2F8-4920-9648-3CA74CDEC6BD}"/>
    <dgm:cxn modelId="{040C8636-FF0C-43D6-A819-DE51EF81D8B8}" srcId="{A0C20A1E-3CFB-4F8E-A6A0-04E5423E7EA2}" destId="{BAE4816C-C601-4F4C-92DE-BEF6C99C696E}" srcOrd="3" destOrd="0" parTransId="{57189842-86A3-450F-9F13-C571713CCDFB}" sibTransId="{708A5D4A-DAA1-4AC6-B78F-7DA490A87BFB}"/>
    <dgm:cxn modelId="{0C5C2052-48A1-2D44-AFDD-4274BB4B36DC}" type="presOf" srcId="{0C4E3EC3-51EA-47D7-894A-AD62D271AA96}" destId="{793E23B2-A2D8-EC47-90E6-E3D4014323C5}" srcOrd="0" destOrd="0" presId="urn:microsoft.com/office/officeart/2005/8/layout/default"/>
    <dgm:cxn modelId="{B90C1A64-AF0C-44A8-9DF9-6F2CAD44ABB7}" srcId="{A0C20A1E-3CFB-4F8E-A6A0-04E5423E7EA2}" destId="{CCCBA543-1FCE-4929-ABD3-7E9EB0AB0450}" srcOrd="6" destOrd="0" parTransId="{FD79FC17-323F-4CB9-A560-6D00518A6197}" sibTransId="{6E43D590-8531-4EFF-B9D9-CE0BCF8C144F}"/>
    <dgm:cxn modelId="{4898016B-6F00-6A42-86DD-A7D79C390A2B}" type="presOf" srcId="{BAE4816C-C601-4F4C-92DE-BEF6C99C696E}" destId="{5CFFE417-8E9B-3B42-900B-22193393958F}" srcOrd="0" destOrd="0" presId="urn:microsoft.com/office/officeart/2005/8/layout/default"/>
    <dgm:cxn modelId="{87D44C7A-4E8D-46BC-ACC7-D6B0CE82E484}" srcId="{A0C20A1E-3CFB-4F8E-A6A0-04E5423E7EA2}" destId="{DE09BCE2-E185-411A-A16E-6D50F409E199}" srcOrd="0" destOrd="0" parTransId="{20AFE2A4-E755-4D4E-A45C-B7E501CB2E7E}" sibTransId="{021B06B6-DE6B-48FA-B0E2-31904C9EE48D}"/>
    <dgm:cxn modelId="{57F0477C-0869-0D4C-BE4D-5AB6643377D9}" type="presOf" srcId="{E2D7677D-AA57-47B5-BA9E-01C742973C8C}" destId="{34FB1AA1-7F74-BE4B-B593-29230CB4BF18}" srcOrd="0" destOrd="0" presId="urn:microsoft.com/office/officeart/2005/8/layout/default"/>
    <dgm:cxn modelId="{471B9B7D-97F8-5541-9E22-C14BCBF7BB75}" type="presOf" srcId="{CCCBA543-1FCE-4929-ABD3-7E9EB0AB0450}" destId="{14D3EE20-8515-4240-857C-0FD798A8D308}" srcOrd="0" destOrd="0" presId="urn:microsoft.com/office/officeart/2005/8/layout/default"/>
    <dgm:cxn modelId="{8893A08B-DADF-414F-883A-8F2235586A84}" type="presOf" srcId="{0C15A2AB-7EFD-4C07-87BD-0EE6A5640847}" destId="{1982983F-78DD-5342-BB47-E1B95A1FB435}" srcOrd="0" destOrd="0" presId="urn:microsoft.com/office/officeart/2005/8/layout/default"/>
    <dgm:cxn modelId="{6B9AE793-9062-ED4F-A49B-570BED8EAF0C}" type="presOf" srcId="{24D893C5-02B3-4735-9F9B-755054183094}" destId="{34E61AA8-BCB8-1B4F-A530-BDAE7A8ABB3C}" srcOrd="0" destOrd="0" presId="urn:microsoft.com/office/officeart/2005/8/layout/default"/>
    <dgm:cxn modelId="{D5A7E0A7-FDF5-42EC-A1CC-0863E639C077}" srcId="{A0C20A1E-3CFB-4F8E-A6A0-04E5423E7EA2}" destId="{24D893C5-02B3-4735-9F9B-755054183094}" srcOrd="7" destOrd="0" parTransId="{EC4D19E8-E885-444A-A60A-689D77F084A5}" sibTransId="{07140431-86FA-45D8-BE29-F21618A09D2C}"/>
    <dgm:cxn modelId="{8545F0C4-EAD6-964E-97DD-0147EEFF05D8}" type="presOf" srcId="{0990CB54-E932-4F1B-A191-D727C7B5C98B}" destId="{B8893E2A-C092-FC42-BDF2-EC4B7F2F7723}" srcOrd="0" destOrd="0" presId="urn:microsoft.com/office/officeart/2005/8/layout/default"/>
    <dgm:cxn modelId="{FEC38ED0-F92B-4D19-92B8-4E5CE53F3E54}" srcId="{A0C20A1E-3CFB-4F8E-A6A0-04E5423E7EA2}" destId="{0C15A2AB-7EFD-4C07-87BD-0EE6A5640847}" srcOrd="1" destOrd="0" parTransId="{87939B80-0567-4A10-8DE2-970BFA46BB49}" sibTransId="{7358AEFD-23CC-4EE3-87B3-D72153FAD3C5}"/>
    <dgm:cxn modelId="{EC7D2FD4-1578-F145-A8D4-C7BF3F61DA4D}" type="presOf" srcId="{C296A32C-6AFA-465F-8C7C-03D6C7C6ABA9}" destId="{98698628-4690-4A44-B263-0B92E319138E}" srcOrd="0" destOrd="0" presId="urn:microsoft.com/office/officeart/2005/8/layout/default"/>
    <dgm:cxn modelId="{91F3E1DC-0F92-6243-BBA0-9A349014DBAF}" type="presOf" srcId="{A0C20A1E-3CFB-4F8E-A6A0-04E5423E7EA2}" destId="{D491C516-9DA3-F040-87FB-4E446F80F1A8}" srcOrd="0" destOrd="0" presId="urn:microsoft.com/office/officeart/2005/8/layout/default"/>
    <dgm:cxn modelId="{A68DE7E9-B2C8-A84C-9099-B4C2A47983E7}" type="presOf" srcId="{DE09BCE2-E185-411A-A16E-6D50F409E199}" destId="{F4EBB990-3E76-EA49-BA7E-7B3B1429E943}" srcOrd="0" destOrd="0" presId="urn:microsoft.com/office/officeart/2005/8/layout/default"/>
    <dgm:cxn modelId="{B49BE4EE-308A-46AC-96D2-BBA8079AD0A3}" srcId="{A0C20A1E-3CFB-4F8E-A6A0-04E5423E7EA2}" destId="{0C4E3EC3-51EA-47D7-894A-AD62D271AA96}" srcOrd="2" destOrd="0" parTransId="{88E0DAE3-B880-41A5-931C-252AC94F8867}" sibTransId="{11C18D71-1154-4165-A5A5-B86C900FC38F}"/>
    <dgm:cxn modelId="{3EA57BF5-3764-442B-B617-3F85BFDBE9E3}" srcId="{A0C20A1E-3CFB-4F8E-A6A0-04E5423E7EA2}" destId="{C296A32C-6AFA-465F-8C7C-03D6C7C6ABA9}" srcOrd="4" destOrd="0" parTransId="{5D56B7F2-C993-4B8A-ACFC-95FA1D89EA37}" sibTransId="{249CF085-4D0C-462E-BCAB-434BCCEEB00C}"/>
    <dgm:cxn modelId="{323B72CA-B43A-5444-9D3A-DC6E9E71A644}" type="presParOf" srcId="{D491C516-9DA3-F040-87FB-4E446F80F1A8}" destId="{F4EBB990-3E76-EA49-BA7E-7B3B1429E943}" srcOrd="0" destOrd="0" presId="urn:microsoft.com/office/officeart/2005/8/layout/default"/>
    <dgm:cxn modelId="{C1CB2059-AE97-664A-B0E8-891E7A621E76}" type="presParOf" srcId="{D491C516-9DA3-F040-87FB-4E446F80F1A8}" destId="{32980B9C-D65E-694E-BFE0-A860775E6EB1}" srcOrd="1" destOrd="0" presId="urn:microsoft.com/office/officeart/2005/8/layout/default"/>
    <dgm:cxn modelId="{1AC26EBA-B1BA-4F4A-B1C0-530551FA5749}" type="presParOf" srcId="{D491C516-9DA3-F040-87FB-4E446F80F1A8}" destId="{1982983F-78DD-5342-BB47-E1B95A1FB435}" srcOrd="2" destOrd="0" presId="urn:microsoft.com/office/officeart/2005/8/layout/default"/>
    <dgm:cxn modelId="{F61F423D-CD94-9543-AE2F-CC5A454EEE5E}" type="presParOf" srcId="{D491C516-9DA3-F040-87FB-4E446F80F1A8}" destId="{3FADA32D-524B-8B47-8666-A8159E836547}" srcOrd="3" destOrd="0" presId="urn:microsoft.com/office/officeart/2005/8/layout/default"/>
    <dgm:cxn modelId="{7A2FFC89-6E04-2E44-8140-C6F38F871F2F}" type="presParOf" srcId="{D491C516-9DA3-F040-87FB-4E446F80F1A8}" destId="{793E23B2-A2D8-EC47-90E6-E3D4014323C5}" srcOrd="4" destOrd="0" presId="urn:microsoft.com/office/officeart/2005/8/layout/default"/>
    <dgm:cxn modelId="{DFAB9B81-1671-3146-8C1F-861FAB3C2FCF}" type="presParOf" srcId="{D491C516-9DA3-F040-87FB-4E446F80F1A8}" destId="{9C8E889D-C4A2-6441-BA5C-71144FA822A7}" srcOrd="5" destOrd="0" presId="urn:microsoft.com/office/officeart/2005/8/layout/default"/>
    <dgm:cxn modelId="{B0032D1B-3CD5-574D-80F3-318B70F77575}" type="presParOf" srcId="{D491C516-9DA3-F040-87FB-4E446F80F1A8}" destId="{5CFFE417-8E9B-3B42-900B-22193393958F}" srcOrd="6" destOrd="0" presId="urn:microsoft.com/office/officeart/2005/8/layout/default"/>
    <dgm:cxn modelId="{2E5000A3-76EE-7644-A035-E3FB19358C2C}" type="presParOf" srcId="{D491C516-9DA3-F040-87FB-4E446F80F1A8}" destId="{3A74205F-8EBE-DF44-9D39-885B56F1F66D}" srcOrd="7" destOrd="0" presId="urn:microsoft.com/office/officeart/2005/8/layout/default"/>
    <dgm:cxn modelId="{F98B7E62-4322-854A-AD1E-C35940E2927B}" type="presParOf" srcId="{D491C516-9DA3-F040-87FB-4E446F80F1A8}" destId="{98698628-4690-4A44-B263-0B92E319138E}" srcOrd="8" destOrd="0" presId="urn:microsoft.com/office/officeart/2005/8/layout/default"/>
    <dgm:cxn modelId="{679D2686-EC66-B941-A479-F3AFA7A7D12F}" type="presParOf" srcId="{D491C516-9DA3-F040-87FB-4E446F80F1A8}" destId="{1B1FB0E2-3E78-E342-B96D-1A4D2E709E47}" srcOrd="9" destOrd="0" presId="urn:microsoft.com/office/officeart/2005/8/layout/default"/>
    <dgm:cxn modelId="{DDEF3C1B-064D-5947-9B90-6791BB754FAB}" type="presParOf" srcId="{D491C516-9DA3-F040-87FB-4E446F80F1A8}" destId="{34FB1AA1-7F74-BE4B-B593-29230CB4BF18}" srcOrd="10" destOrd="0" presId="urn:microsoft.com/office/officeart/2005/8/layout/default"/>
    <dgm:cxn modelId="{D79B4935-34AD-5B4F-913D-DE3B39B77E9C}" type="presParOf" srcId="{D491C516-9DA3-F040-87FB-4E446F80F1A8}" destId="{7B56CD29-F6B1-7649-A8A5-FEC098852568}" srcOrd="11" destOrd="0" presId="urn:microsoft.com/office/officeart/2005/8/layout/default"/>
    <dgm:cxn modelId="{B3D28291-7B4B-0F42-8EC7-9F0195A53919}" type="presParOf" srcId="{D491C516-9DA3-F040-87FB-4E446F80F1A8}" destId="{14D3EE20-8515-4240-857C-0FD798A8D308}" srcOrd="12" destOrd="0" presId="urn:microsoft.com/office/officeart/2005/8/layout/default"/>
    <dgm:cxn modelId="{E7A02E4C-DBC7-0341-B768-497AE6FC30F2}" type="presParOf" srcId="{D491C516-9DA3-F040-87FB-4E446F80F1A8}" destId="{C5F23726-A743-7E44-A196-F5CC75AB4370}" srcOrd="13" destOrd="0" presId="urn:microsoft.com/office/officeart/2005/8/layout/default"/>
    <dgm:cxn modelId="{C9C38C68-5F39-9546-B275-D5D8939B8FD2}" type="presParOf" srcId="{D491C516-9DA3-F040-87FB-4E446F80F1A8}" destId="{34E61AA8-BCB8-1B4F-A530-BDAE7A8ABB3C}" srcOrd="14" destOrd="0" presId="urn:microsoft.com/office/officeart/2005/8/layout/default"/>
    <dgm:cxn modelId="{8654A996-C8AB-3E45-875A-7EC9D96250D3}" type="presParOf" srcId="{D491C516-9DA3-F040-87FB-4E446F80F1A8}" destId="{B2582A27-E236-DA42-96CB-456B590359DD}" srcOrd="15" destOrd="0" presId="urn:microsoft.com/office/officeart/2005/8/layout/default"/>
    <dgm:cxn modelId="{27FD835F-3A6F-BC4D-80BF-665C1E7EE0A2}" type="presParOf" srcId="{D491C516-9DA3-F040-87FB-4E446F80F1A8}" destId="{B8893E2A-C092-FC42-BDF2-EC4B7F2F772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942309-6350-4496-8E1F-54B130FE53B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335209F8-F782-406B-80FE-070CDFB162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dirty="0"/>
            <a:t>Prepare um ambiente adequado: uma mesa e cadeira num ambiente limpo e iluminado. </a:t>
          </a:r>
          <a:endParaRPr lang="en-US" sz="2000" dirty="0"/>
        </a:p>
      </dgm:t>
    </dgm:pt>
    <dgm:pt modelId="{5D5319D2-5A90-4FA3-A8CC-999189E20FB5}" type="parTrans" cxnId="{61CCDC38-BB9A-4CC2-9058-FA5D16C62617}">
      <dgm:prSet/>
      <dgm:spPr/>
      <dgm:t>
        <a:bodyPr/>
        <a:lstStyle/>
        <a:p>
          <a:endParaRPr lang="en-US"/>
        </a:p>
      </dgm:t>
    </dgm:pt>
    <dgm:pt modelId="{B1EFF345-34AE-404E-A773-1EC5D70F3B08}" type="sibTrans" cxnId="{61CCDC38-BB9A-4CC2-9058-FA5D16C6261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616D692-A880-4EA0-BEF5-6D21DCFEA5D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dirty="0"/>
            <a:t>Evite distrações: televisão ligada, som alto ou pessoas conversando. </a:t>
          </a:r>
          <a:endParaRPr lang="en-US" sz="2000" dirty="0"/>
        </a:p>
      </dgm:t>
    </dgm:pt>
    <dgm:pt modelId="{E0235F95-0C85-4305-8512-9780255E1B84}" type="parTrans" cxnId="{8A811F47-F447-4416-A179-57C79BBC8270}">
      <dgm:prSet/>
      <dgm:spPr/>
      <dgm:t>
        <a:bodyPr/>
        <a:lstStyle/>
        <a:p>
          <a:endParaRPr lang="en-US"/>
        </a:p>
      </dgm:t>
    </dgm:pt>
    <dgm:pt modelId="{A61D887E-4A58-477B-94CF-FC2C862B736A}" type="sibTrans" cxnId="{8A811F47-F447-4416-A179-57C79BBC827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844AC92-56F2-4B50-9D70-BE87AE0811A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dirty="0"/>
            <a:t>Combine com os familiares para que, no momento em que estiver estudando, você possa ficar só e em silêncio, sem ser incomodado. </a:t>
          </a:r>
          <a:endParaRPr lang="en-US" sz="2000" dirty="0"/>
        </a:p>
      </dgm:t>
    </dgm:pt>
    <dgm:pt modelId="{A30FF332-3B75-4425-8C00-41553D40B89E}" type="parTrans" cxnId="{D3DB5B35-E46F-4A81-B3CB-B5FE3FDE1147}">
      <dgm:prSet/>
      <dgm:spPr/>
      <dgm:t>
        <a:bodyPr/>
        <a:lstStyle/>
        <a:p>
          <a:endParaRPr lang="en-US"/>
        </a:p>
      </dgm:t>
    </dgm:pt>
    <dgm:pt modelId="{50673593-A32E-4649-A7D7-B3B4874711B8}" type="sibTrans" cxnId="{D3DB5B35-E46F-4A81-B3CB-B5FE3FDE114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8E421F7-DE28-4405-BB99-EFBFD2E9649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t-BR" sz="2000" dirty="0"/>
            <a:t>Siga uma rotina, mantendo ao máximo os horários de estudo e disciplinas (matérias) que costumava realizar no IF.</a:t>
          </a:r>
          <a:endParaRPr lang="en-US" sz="2000" dirty="0"/>
        </a:p>
      </dgm:t>
    </dgm:pt>
    <dgm:pt modelId="{55F6E80A-CF54-459D-8150-0343B651A030}" type="parTrans" cxnId="{D13B9A74-7980-452D-B6CC-37C58F9ECEF1}">
      <dgm:prSet/>
      <dgm:spPr/>
      <dgm:t>
        <a:bodyPr/>
        <a:lstStyle/>
        <a:p>
          <a:endParaRPr lang="en-US"/>
        </a:p>
      </dgm:t>
    </dgm:pt>
    <dgm:pt modelId="{53C46329-79A6-4E76-BA55-17E927CE7910}" type="sibTrans" cxnId="{D13B9A74-7980-452D-B6CC-37C58F9ECEF1}">
      <dgm:prSet/>
      <dgm:spPr/>
      <dgm:t>
        <a:bodyPr/>
        <a:lstStyle/>
        <a:p>
          <a:endParaRPr lang="en-US"/>
        </a:p>
      </dgm:t>
    </dgm:pt>
    <dgm:pt modelId="{B39BE915-8A9E-45C5-BF25-D0326B08FB20}" type="pres">
      <dgm:prSet presAssocID="{37942309-6350-4496-8E1F-54B130FE53B3}" presName="root" presStyleCnt="0">
        <dgm:presLayoutVars>
          <dgm:dir/>
          <dgm:resizeHandles val="exact"/>
        </dgm:presLayoutVars>
      </dgm:prSet>
      <dgm:spPr/>
    </dgm:pt>
    <dgm:pt modelId="{88800B4B-272C-4B60-86BC-50635BC76321}" type="pres">
      <dgm:prSet presAssocID="{37942309-6350-4496-8E1F-54B130FE53B3}" presName="container" presStyleCnt="0">
        <dgm:presLayoutVars>
          <dgm:dir/>
          <dgm:resizeHandles val="exact"/>
        </dgm:presLayoutVars>
      </dgm:prSet>
      <dgm:spPr/>
    </dgm:pt>
    <dgm:pt modelId="{AAB75CF1-644F-4630-8950-0E1947580867}" type="pres">
      <dgm:prSet presAssocID="{335209F8-F782-406B-80FE-070CDFB1627F}" presName="compNode" presStyleCnt="0"/>
      <dgm:spPr/>
    </dgm:pt>
    <dgm:pt modelId="{53E7D964-6820-4181-AB62-D4D4293F8D02}" type="pres">
      <dgm:prSet presAssocID="{335209F8-F782-406B-80FE-070CDFB1627F}" presName="iconBgRect" presStyleLbl="bgShp" presStyleIdx="0" presStyleCnt="4"/>
      <dgm:spPr/>
    </dgm:pt>
    <dgm:pt modelId="{2F2AE43A-F396-4C1E-99B2-633D9FF2C1A5}" type="pres">
      <dgm:prSet presAssocID="{335209F8-F782-406B-80FE-070CDFB1627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luminação de rua"/>
        </a:ext>
      </dgm:extLst>
    </dgm:pt>
    <dgm:pt modelId="{BA76BD5D-88CC-4D49-86B2-01D5EFE48344}" type="pres">
      <dgm:prSet presAssocID="{335209F8-F782-406B-80FE-070CDFB1627F}" presName="spaceRect" presStyleCnt="0"/>
      <dgm:spPr/>
    </dgm:pt>
    <dgm:pt modelId="{AFC1CC31-4D7A-4646-931A-7E048CCD89C1}" type="pres">
      <dgm:prSet presAssocID="{335209F8-F782-406B-80FE-070CDFB1627F}" presName="textRect" presStyleLbl="revTx" presStyleIdx="0" presStyleCnt="4">
        <dgm:presLayoutVars>
          <dgm:chMax val="1"/>
          <dgm:chPref val="1"/>
        </dgm:presLayoutVars>
      </dgm:prSet>
      <dgm:spPr/>
    </dgm:pt>
    <dgm:pt modelId="{7701354D-6E37-4384-82EE-1457BC7F83A6}" type="pres">
      <dgm:prSet presAssocID="{B1EFF345-34AE-404E-A773-1EC5D70F3B08}" presName="sibTrans" presStyleLbl="sibTrans2D1" presStyleIdx="0" presStyleCnt="0"/>
      <dgm:spPr/>
    </dgm:pt>
    <dgm:pt modelId="{00D37273-2792-451D-AC98-2ED9F49F7DC3}" type="pres">
      <dgm:prSet presAssocID="{1616D692-A880-4EA0-BEF5-6D21DCFEA5D2}" presName="compNode" presStyleCnt="0"/>
      <dgm:spPr/>
    </dgm:pt>
    <dgm:pt modelId="{01B1F9D2-3D07-48D7-9FCE-3EC2D3F47AD1}" type="pres">
      <dgm:prSet presAssocID="{1616D692-A880-4EA0-BEF5-6D21DCFEA5D2}" presName="iconBgRect" presStyleLbl="bgShp" presStyleIdx="1" presStyleCnt="4"/>
      <dgm:spPr/>
    </dgm:pt>
    <dgm:pt modelId="{924C7F9D-9580-489B-9E46-1E71B39C2F9D}" type="pres">
      <dgm:prSet presAssocID="{1616D692-A880-4EA0-BEF5-6D21DCFEA5D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cast"/>
        </a:ext>
      </dgm:extLst>
    </dgm:pt>
    <dgm:pt modelId="{9F43DB68-C5BB-4547-9B9A-F90DAD9CE7B6}" type="pres">
      <dgm:prSet presAssocID="{1616D692-A880-4EA0-BEF5-6D21DCFEA5D2}" presName="spaceRect" presStyleCnt="0"/>
      <dgm:spPr/>
    </dgm:pt>
    <dgm:pt modelId="{AA80AA77-EB8A-4F29-AC2D-59F3B2EB48B9}" type="pres">
      <dgm:prSet presAssocID="{1616D692-A880-4EA0-BEF5-6D21DCFEA5D2}" presName="textRect" presStyleLbl="revTx" presStyleIdx="1" presStyleCnt="4">
        <dgm:presLayoutVars>
          <dgm:chMax val="1"/>
          <dgm:chPref val="1"/>
        </dgm:presLayoutVars>
      </dgm:prSet>
      <dgm:spPr/>
    </dgm:pt>
    <dgm:pt modelId="{DF37429B-D284-476D-B88B-7DBCD5C60379}" type="pres">
      <dgm:prSet presAssocID="{A61D887E-4A58-477B-94CF-FC2C862B736A}" presName="sibTrans" presStyleLbl="sibTrans2D1" presStyleIdx="0" presStyleCnt="0"/>
      <dgm:spPr/>
    </dgm:pt>
    <dgm:pt modelId="{2C0EE374-8591-485D-9BC1-400942FF4ECE}" type="pres">
      <dgm:prSet presAssocID="{2844AC92-56F2-4B50-9D70-BE87AE0811AA}" presName="compNode" presStyleCnt="0"/>
      <dgm:spPr/>
    </dgm:pt>
    <dgm:pt modelId="{4B01339A-0148-4153-AA66-EB1CAE86668B}" type="pres">
      <dgm:prSet presAssocID="{2844AC92-56F2-4B50-9D70-BE87AE0811AA}" presName="iconBgRect" presStyleLbl="bgShp" presStyleIdx="2" presStyleCnt="4"/>
      <dgm:spPr/>
    </dgm:pt>
    <dgm:pt modelId="{CACEAD0D-7AD8-43D7-9D11-CBA6DD16AD54}" type="pres">
      <dgm:prSet presAssocID="{2844AC92-56F2-4B50-9D70-BE87AE0811A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ápis"/>
        </a:ext>
      </dgm:extLst>
    </dgm:pt>
    <dgm:pt modelId="{19F982D0-8EC5-4220-9889-CDC74E92E45A}" type="pres">
      <dgm:prSet presAssocID="{2844AC92-56F2-4B50-9D70-BE87AE0811AA}" presName="spaceRect" presStyleCnt="0"/>
      <dgm:spPr/>
    </dgm:pt>
    <dgm:pt modelId="{68FC47FE-1828-4A03-9708-9A5379F3EC49}" type="pres">
      <dgm:prSet presAssocID="{2844AC92-56F2-4B50-9D70-BE87AE0811AA}" presName="textRect" presStyleLbl="revTx" presStyleIdx="2" presStyleCnt="4">
        <dgm:presLayoutVars>
          <dgm:chMax val="1"/>
          <dgm:chPref val="1"/>
        </dgm:presLayoutVars>
      </dgm:prSet>
      <dgm:spPr/>
    </dgm:pt>
    <dgm:pt modelId="{A6C79F35-0176-4370-B132-693FADDA3246}" type="pres">
      <dgm:prSet presAssocID="{50673593-A32E-4649-A7D7-B3B4874711B8}" presName="sibTrans" presStyleLbl="sibTrans2D1" presStyleIdx="0" presStyleCnt="0"/>
      <dgm:spPr/>
    </dgm:pt>
    <dgm:pt modelId="{ADC1B72F-487F-4A1C-A5AE-92AD4AA52F88}" type="pres">
      <dgm:prSet presAssocID="{28E421F7-DE28-4405-BB99-EFBFD2E96493}" presName="compNode" presStyleCnt="0"/>
      <dgm:spPr/>
    </dgm:pt>
    <dgm:pt modelId="{5B2126CE-9FE3-45A5-A981-6A5A227DB15A}" type="pres">
      <dgm:prSet presAssocID="{28E421F7-DE28-4405-BB99-EFBFD2E96493}" presName="iconBgRect" presStyleLbl="bgShp" presStyleIdx="3" presStyleCnt="4"/>
      <dgm:spPr/>
    </dgm:pt>
    <dgm:pt modelId="{9A32DE3E-D5D8-4F63-80F5-9852DC20871D}" type="pres">
      <dgm:prSet presAssocID="{28E421F7-DE28-4405-BB99-EFBFD2E9649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la de aula"/>
        </a:ext>
      </dgm:extLst>
    </dgm:pt>
    <dgm:pt modelId="{B1DAABDF-7251-43FD-A5A6-42B0A8C904E4}" type="pres">
      <dgm:prSet presAssocID="{28E421F7-DE28-4405-BB99-EFBFD2E96493}" presName="spaceRect" presStyleCnt="0"/>
      <dgm:spPr/>
    </dgm:pt>
    <dgm:pt modelId="{2C0A4494-558F-4BCE-ABF7-5358A85BFF79}" type="pres">
      <dgm:prSet presAssocID="{28E421F7-DE28-4405-BB99-EFBFD2E9649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3F05E27-1CB2-4FE1-9A5A-9007CFB7CB11}" type="presOf" srcId="{37942309-6350-4496-8E1F-54B130FE53B3}" destId="{B39BE915-8A9E-45C5-BF25-D0326B08FB20}" srcOrd="0" destOrd="0" presId="urn:microsoft.com/office/officeart/2018/2/layout/IconCircleList"/>
    <dgm:cxn modelId="{D3DB5B35-E46F-4A81-B3CB-B5FE3FDE1147}" srcId="{37942309-6350-4496-8E1F-54B130FE53B3}" destId="{2844AC92-56F2-4B50-9D70-BE87AE0811AA}" srcOrd="2" destOrd="0" parTransId="{A30FF332-3B75-4425-8C00-41553D40B89E}" sibTransId="{50673593-A32E-4649-A7D7-B3B4874711B8}"/>
    <dgm:cxn modelId="{61CCDC38-BB9A-4CC2-9058-FA5D16C62617}" srcId="{37942309-6350-4496-8E1F-54B130FE53B3}" destId="{335209F8-F782-406B-80FE-070CDFB1627F}" srcOrd="0" destOrd="0" parTransId="{5D5319D2-5A90-4FA3-A8CC-999189E20FB5}" sibTransId="{B1EFF345-34AE-404E-A773-1EC5D70F3B08}"/>
    <dgm:cxn modelId="{8A811F47-F447-4416-A179-57C79BBC8270}" srcId="{37942309-6350-4496-8E1F-54B130FE53B3}" destId="{1616D692-A880-4EA0-BEF5-6D21DCFEA5D2}" srcOrd="1" destOrd="0" parTransId="{E0235F95-0C85-4305-8512-9780255E1B84}" sibTransId="{A61D887E-4A58-477B-94CF-FC2C862B736A}"/>
    <dgm:cxn modelId="{112D3F48-06C3-41F6-952B-53C61D26E54B}" type="presOf" srcId="{50673593-A32E-4649-A7D7-B3B4874711B8}" destId="{A6C79F35-0176-4370-B132-693FADDA3246}" srcOrd="0" destOrd="0" presId="urn:microsoft.com/office/officeart/2018/2/layout/IconCircleList"/>
    <dgm:cxn modelId="{90C2265C-3D9D-4231-944F-1C1D1E83C1C1}" type="presOf" srcId="{335209F8-F782-406B-80FE-070CDFB1627F}" destId="{AFC1CC31-4D7A-4646-931A-7E048CCD89C1}" srcOrd="0" destOrd="0" presId="urn:microsoft.com/office/officeart/2018/2/layout/IconCircleList"/>
    <dgm:cxn modelId="{A7EA0368-ED12-4BC5-B5F9-C47C38F4F5E0}" type="presOf" srcId="{28E421F7-DE28-4405-BB99-EFBFD2E96493}" destId="{2C0A4494-558F-4BCE-ABF7-5358A85BFF79}" srcOrd="0" destOrd="0" presId="urn:microsoft.com/office/officeart/2018/2/layout/IconCircleList"/>
    <dgm:cxn modelId="{D13B9A74-7980-452D-B6CC-37C58F9ECEF1}" srcId="{37942309-6350-4496-8E1F-54B130FE53B3}" destId="{28E421F7-DE28-4405-BB99-EFBFD2E96493}" srcOrd="3" destOrd="0" parTransId="{55F6E80A-CF54-459D-8150-0343B651A030}" sibTransId="{53C46329-79A6-4E76-BA55-17E927CE7910}"/>
    <dgm:cxn modelId="{C973ECA8-EF5C-4157-AC8B-DFAB814CA164}" type="presOf" srcId="{2844AC92-56F2-4B50-9D70-BE87AE0811AA}" destId="{68FC47FE-1828-4A03-9708-9A5379F3EC49}" srcOrd="0" destOrd="0" presId="urn:microsoft.com/office/officeart/2018/2/layout/IconCircleList"/>
    <dgm:cxn modelId="{BB9F22A9-50E6-4A2B-BEC1-0C830201AFFA}" type="presOf" srcId="{A61D887E-4A58-477B-94CF-FC2C862B736A}" destId="{DF37429B-D284-476D-B88B-7DBCD5C60379}" srcOrd="0" destOrd="0" presId="urn:microsoft.com/office/officeart/2018/2/layout/IconCircleList"/>
    <dgm:cxn modelId="{FFB53FBA-DCBE-4971-ABCE-2A5E4F2DE7B0}" type="presOf" srcId="{1616D692-A880-4EA0-BEF5-6D21DCFEA5D2}" destId="{AA80AA77-EB8A-4F29-AC2D-59F3B2EB48B9}" srcOrd="0" destOrd="0" presId="urn:microsoft.com/office/officeart/2018/2/layout/IconCircleList"/>
    <dgm:cxn modelId="{82BE98CE-47CF-4027-B0D2-E5479F276DD2}" type="presOf" srcId="{B1EFF345-34AE-404E-A773-1EC5D70F3B08}" destId="{7701354D-6E37-4384-82EE-1457BC7F83A6}" srcOrd="0" destOrd="0" presId="urn:microsoft.com/office/officeart/2018/2/layout/IconCircleList"/>
    <dgm:cxn modelId="{C5ECA4D1-1945-4E7A-A913-78767647FBCE}" type="presParOf" srcId="{B39BE915-8A9E-45C5-BF25-D0326B08FB20}" destId="{88800B4B-272C-4B60-86BC-50635BC76321}" srcOrd="0" destOrd="0" presId="urn:microsoft.com/office/officeart/2018/2/layout/IconCircleList"/>
    <dgm:cxn modelId="{7D57292E-E830-447E-9881-EA0C03235A8C}" type="presParOf" srcId="{88800B4B-272C-4B60-86BC-50635BC76321}" destId="{AAB75CF1-644F-4630-8950-0E1947580867}" srcOrd="0" destOrd="0" presId="urn:microsoft.com/office/officeart/2018/2/layout/IconCircleList"/>
    <dgm:cxn modelId="{89122954-5F75-4027-80FD-7DD4687F4E55}" type="presParOf" srcId="{AAB75CF1-644F-4630-8950-0E1947580867}" destId="{53E7D964-6820-4181-AB62-D4D4293F8D02}" srcOrd="0" destOrd="0" presId="urn:microsoft.com/office/officeart/2018/2/layout/IconCircleList"/>
    <dgm:cxn modelId="{6D378236-F85B-439D-98B9-5B48E8AF5CAC}" type="presParOf" srcId="{AAB75CF1-644F-4630-8950-0E1947580867}" destId="{2F2AE43A-F396-4C1E-99B2-633D9FF2C1A5}" srcOrd="1" destOrd="0" presId="urn:microsoft.com/office/officeart/2018/2/layout/IconCircleList"/>
    <dgm:cxn modelId="{1BC94168-BC9F-4D50-8AEF-340A81FDBBE7}" type="presParOf" srcId="{AAB75CF1-644F-4630-8950-0E1947580867}" destId="{BA76BD5D-88CC-4D49-86B2-01D5EFE48344}" srcOrd="2" destOrd="0" presId="urn:microsoft.com/office/officeart/2018/2/layout/IconCircleList"/>
    <dgm:cxn modelId="{1100D61F-1E3D-45EC-9106-B69897907014}" type="presParOf" srcId="{AAB75CF1-644F-4630-8950-0E1947580867}" destId="{AFC1CC31-4D7A-4646-931A-7E048CCD89C1}" srcOrd="3" destOrd="0" presId="urn:microsoft.com/office/officeart/2018/2/layout/IconCircleList"/>
    <dgm:cxn modelId="{E0F2D680-2121-4561-AF56-BB70FC3D9EF6}" type="presParOf" srcId="{88800B4B-272C-4B60-86BC-50635BC76321}" destId="{7701354D-6E37-4384-82EE-1457BC7F83A6}" srcOrd="1" destOrd="0" presId="urn:microsoft.com/office/officeart/2018/2/layout/IconCircleList"/>
    <dgm:cxn modelId="{E64ECBEA-4861-4D20-A3FC-3366B26A7DB5}" type="presParOf" srcId="{88800B4B-272C-4B60-86BC-50635BC76321}" destId="{00D37273-2792-451D-AC98-2ED9F49F7DC3}" srcOrd="2" destOrd="0" presId="urn:microsoft.com/office/officeart/2018/2/layout/IconCircleList"/>
    <dgm:cxn modelId="{2196228C-52DA-4E56-AB1F-148438F934CF}" type="presParOf" srcId="{00D37273-2792-451D-AC98-2ED9F49F7DC3}" destId="{01B1F9D2-3D07-48D7-9FCE-3EC2D3F47AD1}" srcOrd="0" destOrd="0" presId="urn:microsoft.com/office/officeart/2018/2/layout/IconCircleList"/>
    <dgm:cxn modelId="{2F71115A-019A-4FD7-8FD2-DC1140D721DB}" type="presParOf" srcId="{00D37273-2792-451D-AC98-2ED9F49F7DC3}" destId="{924C7F9D-9580-489B-9E46-1E71B39C2F9D}" srcOrd="1" destOrd="0" presId="urn:microsoft.com/office/officeart/2018/2/layout/IconCircleList"/>
    <dgm:cxn modelId="{EB2F200D-8BA3-4B40-B3F8-E2B07B2E4EA7}" type="presParOf" srcId="{00D37273-2792-451D-AC98-2ED9F49F7DC3}" destId="{9F43DB68-C5BB-4547-9B9A-F90DAD9CE7B6}" srcOrd="2" destOrd="0" presId="urn:microsoft.com/office/officeart/2018/2/layout/IconCircleList"/>
    <dgm:cxn modelId="{7D30285B-6BBE-4D12-AEC4-1D5B0F3ECF63}" type="presParOf" srcId="{00D37273-2792-451D-AC98-2ED9F49F7DC3}" destId="{AA80AA77-EB8A-4F29-AC2D-59F3B2EB48B9}" srcOrd="3" destOrd="0" presId="urn:microsoft.com/office/officeart/2018/2/layout/IconCircleList"/>
    <dgm:cxn modelId="{1EC226E8-B0B8-4DCF-B964-4EA1420FD6DC}" type="presParOf" srcId="{88800B4B-272C-4B60-86BC-50635BC76321}" destId="{DF37429B-D284-476D-B88B-7DBCD5C60379}" srcOrd="3" destOrd="0" presId="urn:microsoft.com/office/officeart/2018/2/layout/IconCircleList"/>
    <dgm:cxn modelId="{FCFE2F2E-B5C9-4FA4-87CA-C861E6895665}" type="presParOf" srcId="{88800B4B-272C-4B60-86BC-50635BC76321}" destId="{2C0EE374-8591-485D-9BC1-400942FF4ECE}" srcOrd="4" destOrd="0" presId="urn:microsoft.com/office/officeart/2018/2/layout/IconCircleList"/>
    <dgm:cxn modelId="{6C22B129-A86A-4532-9354-78FF4538F256}" type="presParOf" srcId="{2C0EE374-8591-485D-9BC1-400942FF4ECE}" destId="{4B01339A-0148-4153-AA66-EB1CAE86668B}" srcOrd="0" destOrd="0" presId="urn:microsoft.com/office/officeart/2018/2/layout/IconCircleList"/>
    <dgm:cxn modelId="{ADC6E711-C657-4544-A89C-A5A25E525029}" type="presParOf" srcId="{2C0EE374-8591-485D-9BC1-400942FF4ECE}" destId="{CACEAD0D-7AD8-43D7-9D11-CBA6DD16AD54}" srcOrd="1" destOrd="0" presId="urn:microsoft.com/office/officeart/2018/2/layout/IconCircleList"/>
    <dgm:cxn modelId="{C61F67F3-353B-4164-A983-0DD51AFF7655}" type="presParOf" srcId="{2C0EE374-8591-485D-9BC1-400942FF4ECE}" destId="{19F982D0-8EC5-4220-9889-CDC74E92E45A}" srcOrd="2" destOrd="0" presId="urn:microsoft.com/office/officeart/2018/2/layout/IconCircleList"/>
    <dgm:cxn modelId="{994BD4B6-5F40-4F63-B17A-6E6560E1B83E}" type="presParOf" srcId="{2C0EE374-8591-485D-9BC1-400942FF4ECE}" destId="{68FC47FE-1828-4A03-9708-9A5379F3EC49}" srcOrd="3" destOrd="0" presId="urn:microsoft.com/office/officeart/2018/2/layout/IconCircleList"/>
    <dgm:cxn modelId="{C52091F5-C0DE-4D49-A29D-45245AE1D5C4}" type="presParOf" srcId="{88800B4B-272C-4B60-86BC-50635BC76321}" destId="{A6C79F35-0176-4370-B132-693FADDA3246}" srcOrd="5" destOrd="0" presId="urn:microsoft.com/office/officeart/2018/2/layout/IconCircleList"/>
    <dgm:cxn modelId="{0782F6A0-2207-4CBF-8DDB-4E019F686F6E}" type="presParOf" srcId="{88800B4B-272C-4B60-86BC-50635BC76321}" destId="{ADC1B72F-487F-4A1C-A5AE-92AD4AA52F88}" srcOrd="6" destOrd="0" presId="urn:microsoft.com/office/officeart/2018/2/layout/IconCircleList"/>
    <dgm:cxn modelId="{8B828726-7D1A-4CFD-8987-9E2686FE813B}" type="presParOf" srcId="{ADC1B72F-487F-4A1C-A5AE-92AD4AA52F88}" destId="{5B2126CE-9FE3-45A5-A981-6A5A227DB15A}" srcOrd="0" destOrd="0" presId="urn:microsoft.com/office/officeart/2018/2/layout/IconCircleList"/>
    <dgm:cxn modelId="{35FCB06A-CF50-4CEA-91E5-834042D49A24}" type="presParOf" srcId="{ADC1B72F-487F-4A1C-A5AE-92AD4AA52F88}" destId="{9A32DE3E-D5D8-4F63-80F5-9852DC20871D}" srcOrd="1" destOrd="0" presId="urn:microsoft.com/office/officeart/2018/2/layout/IconCircleList"/>
    <dgm:cxn modelId="{EFE9D27B-9218-444B-BA64-967E3683ACDD}" type="presParOf" srcId="{ADC1B72F-487F-4A1C-A5AE-92AD4AA52F88}" destId="{B1DAABDF-7251-43FD-A5A6-42B0A8C904E4}" srcOrd="2" destOrd="0" presId="urn:microsoft.com/office/officeart/2018/2/layout/IconCircleList"/>
    <dgm:cxn modelId="{C9FDA88A-4BBA-462D-BB4B-64D9642EA679}" type="presParOf" srcId="{ADC1B72F-487F-4A1C-A5AE-92AD4AA52F88}" destId="{2C0A4494-558F-4BCE-ABF7-5358A85BFF7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942309-6350-4496-8E1F-54B130FE53B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35209F8-F782-406B-80FE-070CDFB1627F}">
      <dgm:prSet/>
      <dgm:spPr/>
      <dgm:t>
        <a:bodyPr/>
        <a:lstStyle/>
        <a:p>
          <a:r>
            <a:rPr lang="pt-BR"/>
            <a:t>Não deixe para depois o que pode ser feito hoje! </a:t>
          </a:r>
          <a:endParaRPr lang="en-US"/>
        </a:p>
      </dgm:t>
    </dgm:pt>
    <dgm:pt modelId="{5D5319D2-5A90-4FA3-A8CC-999189E20FB5}" type="parTrans" cxnId="{61CCDC38-BB9A-4CC2-9058-FA5D16C62617}">
      <dgm:prSet/>
      <dgm:spPr/>
      <dgm:t>
        <a:bodyPr/>
        <a:lstStyle/>
        <a:p>
          <a:endParaRPr lang="en-US"/>
        </a:p>
      </dgm:t>
    </dgm:pt>
    <dgm:pt modelId="{B1EFF345-34AE-404E-A773-1EC5D70F3B08}" type="sibTrans" cxnId="{61CCDC38-BB9A-4CC2-9058-FA5D16C62617}">
      <dgm:prSet/>
      <dgm:spPr/>
      <dgm:t>
        <a:bodyPr/>
        <a:lstStyle/>
        <a:p>
          <a:endParaRPr lang="en-US"/>
        </a:p>
      </dgm:t>
    </dgm:pt>
    <dgm:pt modelId="{1616D692-A880-4EA0-BEF5-6D21DCFEA5D2}">
      <dgm:prSet/>
      <dgm:spPr/>
      <dgm:t>
        <a:bodyPr/>
        <a:lstStyle/>
        <a:p>
          <a:r>
            <a:rPr lang="pt-BR" dirty="0"/>
            <a:t>Cuidado com as distrações: </a:t>
          </a:r>
          <a:r>
            <a:rPr lang="pt-BR" dirty="0" err="1"/>
            <a:t>Netflix</a:t>
          </a:r>
          <a:r>
            <a:rPr lang="pt-BR" dirty="0"/>
            <a:t>, games, celular, </a:t>
          </a:r>
          <a:r>
            <a:rPr lang="pt-BR" dirty="0" err="1"/>
            <a:t>wi-fi</a:t>
          </a:r>
          <a:r>
            <a:rPr lang="pt-BR" dirty="0"/>
            <a:t> </a:t>
          </a:r>
          <a:r>
            <a:rPr lang="pt-BR" dirty="0" err="1"/>
            <a:t>mega</a:t>
          </a:r>
          <a:r>
            <a:rPr lang="pt-BR" dirty="0"/>
            <a:t> rápido, cachorro, etc. </a:t>
          </a:r>
          <a:endParaRPr lang="en-US" dirty="0"/>
        </a:p>
      </dgm:t>
    </dgm:pt>
    <dgm:pt modelId="{E0235F95-0C85-4305-8512-9780255E1B84}" type="parTrans" cxnId="{8A811F47-F447-4416-A179-57C79BBC8270}">
      <dgm:prSet/>
      <dgm:spPr/>
      <dgm:t>
        <a:bodyPr/>
        <a:lstStyle/>
        <a:p>
          <a:endParaRPr lang="en-US"/>
        </a:p>
      </dgm:t>
    </dgm:pt>
    <dgm:pt modelId="{A61D887E-4A58-477B-94CF-FC2C862B736A}" type="sibTrans" cxnId="{8A811F47-F447-4416-A179-57C79BBC8270}">
      <dgm:prSet/>
      <dgm:spPr/>
      <dgm:t>
        <a:bodyPr/>
        <a:lstStyle/>
        <a:p>
          <a:endParaRPr lang="en-US"/>
        </a:p>
      </dgm:t>
    </dgm:pt>
    <dgm:pt modelId="{2844AC92-56F2-4B50-9D70-BE87AE0811AA}">
      <dgm:prSet/>
      <dgm:spPr/>
      <dgm:t>
        <a:bodyPr/>
        <a:lstStyle/>
        <a:p>
          <a:r>
            <a:rPr lang="pt-BR"/>
            <a:t>Prioridade do dia. </a:t>
          </a:r>
          <a:endParaRPr lang="en-US"/>
        </a:p>
      </dgm:t>
    </dgm:pt>
    <dgm:pt modelId="{A30FF332-3B75-4425-8C00-41553D40B89E}" type="parTrans" cxnId="{D3DB5B35-E46F-4A81-B3CB-B5FE3FDE1147}">
      <dgm:prSet/>
      <dgm:spPr/>
      <dgm:t>
        <a:bodyPr/>
        <a:lstStyle/>
        <a:p>
          <a:endParaRPr lang="en-US"/>
        </a:p>
      </dgm:t>
    </dgm:pt>
    <dgm:pt modelId="{50673593-A32E-4649-A7D7-B3B4874711B8}" type="sibTrans" cxnId="{D3DB5B35-E46F-4A81-B3CB-B5FE3FDE1147}">
      <dgm:prSet/>
      <dgm:spPr/>
      <dgm:t>
        <a:bodyPr/>
        <a:lstStyle/>
        <a:p>
          <a:endParaRPr lang="en-US"/>
        </a:p>
      </dgm:t>
    </dgm:pt>
    <dgm:pt modelId="{28E421F7-DE28-4405-BB99-EFBFD2E96493}">
      <dgm:prSet/>
      <dgm:spPr/>
      <dgm:t>
        <a:bodyPr/>
        <a:lstStyle/>
        <a:p>
          <a:r>
            <a:rPr lang="pt-BR"/>
            <a:t>Acorde e já defina seu dia ou semana: quais conteúdos irá estudar, quais tarefas realizar e quais dúvidas tirar.</a:t>
          </a:r>
          <a:endParaRPr lang="en-US"/>
        </a:p>
      </dgm:t>
    </dgm:pt>
    <dgm:pt modelId="{55F6E80A-CF54-459D-8150-0343B651A030}" type="parTrans" cxnId="{D13B9A74-7980-452D-B6CC-37C58F9ECEF1}">
      <dgm:prSet/>
      <dgm:spPr/>
      <dgm:t>
        <a:bodyPr/>
        <a:lstStyle/>
        <a:p>
          <a:endParaRPr lang="en-US"/>
        </a:p>
      </dgm:t>
    </dgm:pt>
    <dgm:pt modelId="{53C46329-79A6-4E76-BA55-17E927CE7910}" type="sibTrans" cxnId="{D13B9A74-7980-452D-B6CC-37C58F9ECEF1}">
      <dgm:prSet/>
      <dgm:spPr/>
      <dgm:t>
        <a:bodyPr/>
        <a:lstStyle/>
        <a:p>
          <a:endParaRPr lang="en-US"/>
        </a:p>
      </dgm:t>
    </dgm:pt>
    <dgm:pt modelId="{B39BE915-8A9E-45C5-BF25-D0326B08FB20}" type="pres">
      <dgm:prSet presAssocID="{37942309-6350-4496-8E1F-54B130FE53B3}" presName="root" presStyleCnt="0">
        <dgm:presLayoutVars>
          <dgm:dir/>
          <dgm:resizeHandles val="exact"/>
        </dgm:presLayoutVars>
      </dgm:prSet>
      <dgm:spPr/>
    </dgm:pt>
    <dgm:pt modelId="{88800B4B-272C-4B60-86BC-50635BC76321}" type="pres">
      <dgm:prSet presAssocID="{37942309-6350-4496-8E1F-54B130FE53B3}" presName="container" presStyleCnt="0">
        <dgm:presLayoutVars>
          <dgm:dir/>
          <dgm:resizeHandles val="exact"/>
        </dgm:presLayoutVars>
      </dgm:prSet>
      <dgm:spPr/>
    </dgm:pt>
    <dgm:pt modelId="{AAB75CF1-644F-4630-8950-0E1947580867}" type="pres">
      <dgm:prSet presAssocID="{335209F8-F782-406B-80FE-070CDFB1627F}" presName="compNode" presStyleCnt="0"/>
      <dgm:spPr/>
    </dgm:pt>
    <dgm:pt modelId="{53E7D964-6820-4181-AB62-D4D4293F8D02}" type="pres">
      <dgm:prSet presAssocID="{335209F8-F782-406B-80FE-070CDFB1627F}" presName="iconBgRect" presStyleLbl="bgShp" presStyleIdx="0" presStyleCnt="4"/>
      <dgm:spPr/>
    </dgm:pt>
    <dgm:pt modelId="{2F2AE43A-F396-4C1E-99B2-633D9FF2C1A5}" type="pres">
      <dgm:prSet presAssocID="{335209F8-F782-406B-80FE-070CDFB1627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luminação de rua"/>
        </a:ext>
      </dgm:extLst>
    </dgm:pt>
    <dgm:pt modelId="{BA76BD5D-88CC-4D49-86B2-01D5EFE48344}" type="pres">
      <dgm:prSet presAssocID="{335209F8-F782-406B-80FE-070CDFB1627F}" presName="spaceRect" presStyleCnt="0"/>
      <dgm:spPr/>
    </dgm:pt>
    <dgm:pt modelId="{AFC1CC31-4D7A-4646-931A-7E048CCD89C1}" type="pres">
      <dgm:prSet presAssocID="{335209F8-F782-406B-80FE-070CDFB1627F}" presName="textRect" presStyleLbl="revTx" presStyleIdx="0" presStyleCnt="4">
        <dgm:presLayoutVars>
          <dgm:chMax val="1"/>
          <dgm:chPref val="1"/>
        </dgm:presLayoutVars>
      </dgm:prSet>
      <dgm:spPr/>
    </dgm:pt>
    <dgm:pt modelId="{7701354D-6E37-4384-82EE-1457BC7F83A6}" type="pres">
      <dgm:prSet presAssocID="{B1EFF345-34AE-404E-A773-1EC5D70F3B08}" presName="sibTrans" presStyleLbl="sibTrans2D1" presStyleIdx="0" presStyleCnt="0"/>
      <dgm:spPr/>
    </dgm:pt>
    <dgm:pt modelId="{00D37273-2792-451D-AC98-2ED9F49F7DC3}" type="pres">
      <dgm:prSet presAssocID="{1616D692-A880-4EA0-BEF5-6D21DCFEA5D2}" presName="compNode" presStyleCnt="0"/>
      <dgm:spPr/>
    </dgm:pt>
    <dgm:pt modelId="{01B1F9D2-3D07-48D7-9FCE-3EC2D3F47AD1}" type="pres">
      <dgm:prSet presAssocID="{1616D692-A880-4EA0-BEF5-6D21DCFEA5D2}" presName="iconBgRect" presStyleLbl="bgShp" presStyleIdx="1" presStyleCnt="4"/>
      <dgm:spPr/>
    </dgm:pt>
    <dgm:pt modelId="{924C7F9D-9580-489B-9E46-1E71B39C2F9D}" type="pres">
      <dgm:prSet presAssocID="{1616D692-A880-4EA0-BEF5-6D21DCFEA5D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cast"/>
        </a:ext>
      </dgm:extLst>
    </dgm:pt>
    <dgm:pt modelId="{9F43DB68-C5BB-4547-9B9A-F90DAD9CE7B6}" type="pres">
      <dgm:prSet presAssocID="{1616D692-A880-4EA0-BEF5-6D21DCFEA5D2}" presName="spaceRect" presStyleCnt="0"/>
      <dgm:spPr/>
    </dgm:pt>
    <dgm:pt modelId="{AA80AA77-EB8A-4F29-AC2D-59F3B2EB48B9}" type="pres">
      <dgm:prSet presAssocID="{1616D692-A880-4EA0-BEF5-6D21DCFEA5D2}" presName="textRect" presStyleLbl="revTx" presStyleIdx="1" presStyleCnt="4">
        <dgm:presLayoutVars>
          <dgm:chMax val="1"/>
          <dgm:chPref val="1"/>
        </dgm:presLayoutVars>
      </dgm:prSet>
      <dgm:spPr/>
    </dgm:pt>
    <dgm:pt modelId="{DF37429B-D284-476D-B88B-7DBCD5C60379}" type="pres">
      <dgm:prSet presAssocID="{A61D887E-4A58-477B-94CF-FC2C862B736A}" presName="sibTrans" presStyleLbl="sibTrans2D1" presStyleIdx="0" presStyleCnt="0"/>
      <dgm:spPr/>
    </dgm:pt>
    <dgm:pt modelId="{2C0EE374-8591-485D-9BC1-400942FF4ECE}" type="pres">
      <dgm:prSet presAssocID="{2844AC92-56F2-4B50-9D70-BE87AE0811AA}" presName="compNode" presStyleCnt="0"/>
      <dgm:spPr/>
    </dgm:pt>
    <dgm:pt modelId="{4B01339A-0148-4153-AA66-EB1CAE86668B}" type="pres">
      <dgm:prSet presAssocID="{2844AC92-56F2-4B50-9D70-BE87AE0811AA}" presName="iconBgRect" presStyleLbl="bgShp" presStyleIdx="2" presStyleCnt="4"/>
      <dgm:spPr/>
    </dgm:pt>
    <dgm:pt modelId="{CACEAD0D-7AD8-43D7-9D11-CBA6DD16AD54}" type="pres">
      <dgm:prSet presAssocID="{2844AC92-56F2-4B50-9D70-BE87AE0811A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ápis"/>
        </a:ext>
      </dgm:extLst>
    </dgm:pt>
    <dgm:pt modelId="{19F982D0-8EC5-4220-9889-CDC74E92E45A}" type="pres">
      <dgm:prSet presAssocID="{2844AC92-56F2-4B50-9D70-BE87AE0811AA}" presName="spaceRect" presStyleCnt="0"/>
      <dgm:spPr/>
    </dgm:pt>
    <dgm:pt modelId="{68FC47FE-1828-4A03-9708-9A5379F3EC49}" type="pres">
      <dgm:prSet presAssocID="{2844AC92-56F2-4B50-9D70-BE87AE0811AA}" presName="textRect" presStyleLbl="revTx" presStyleIdx="2" presStyleCnt="4">
        <dgm:presLayoutVars>
          <dgm:chMax val="1"/>
          <dgm:chPref val="1"/>
        </dgm:presLayoutVars>
      </dgm:prSet>
      <dgm:spPr/>
    </dgm:pt>
    <dgm:pt modelId="{A6C79F35-0176-4370-B132-693FADDA3246}" type="pres">
      <dgm:prSet presAssocID="{50673593-A32E-4649-A7D7-B3B4874711B8}" presName="sibTrans" presStyleLbl="sibTrans2D1" presStyleIdx="0" presStyleCnt="0"/>
      <dgm:spPr/>
    </dgm:pt>
    <dgm:pt modelId="{ADC1B72F-487F-4A1C-A5AE-92AD4AA52F88}" type="pres">
      <dgm:prSet presAssocID="{28E421F7-DE28-4405-BB99-EFBFD2E96493}" presName="compNode" presStyleCnt="0"/>
      <dgm:spPr/>
    </dgm:pt>
    <dgm:pt modelId="{5B2126CE-9FE3-45A5-A981-6A5A227DB15A}" type="pres">
      <dgm:prSet presAssocID="{28E421F7-DE28-4405-BB99-EFBFD2E96493}" presName="iconBgRect" presStyleLbl="bgShp" presStyleIdx="3" presStyleCnt="4"/>
      <dgm:spPr/>
    </dgm:pt>
    <dgm:pt modelId="{9A32DE3E-D5D8-4F63-80F5-9852DC20871D}" type="pres">
      <dgm:prSet presAssocID="{28E421F7-DE28-4405-BB99-EFBFD2E9649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la de aula"/>
        </a:ext>
      </dgm:extLst>
    </dgm:pt>
    <dgm:pt modelId="{B1DAABDF-7251-43FD-A5A6-42B0A8C904E4}" type="pres">
      <dgm:prSet presAssocID="{28E421F7-DE28-4405-BB99-EFBFD2E96493}" presName="spaceRect" presStyleCnt="0"/>
      <dgm:spPr/>
    </dgm:pt>
    <dgm:pt modelId="{2C0A4494-558F-4BCE-ABF7-5358A85BFF79}" type="pres">
      <dgm:prSet presAssocID="{28E421F7-DE28-4405-BB99-EFBFD2E9649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3F05E27-1CB2-4FE1-9A5A-9007CFB7CB11}" type="presOf" srcId="{37942309-6350-4496-8E1F-54B130FE53B3}" destId="{B39BE915-8A9E-45C5-BF25-D0326B08FB20}" srcOrd="0" destOrd="0" presId="urn:microsoft.com/office/officeart/2018/2/layout/IconCircleList"/>
    <dgm:cxn modelId="{D3DB5B35-E46F-4A81-B3CB-B5FE3FDE1147}" srcId="{37942309-6350-4496-8E1F-54B130FE53B3}" destId="{2844AC92-56F2-4B50-9D70-BE87AE0811AA}" srcOrd="2" destOrd="0" parTransId="{A30FF332-3B75-4425-8C00-41553D40B89E}" sibTransId="{50673593-A32E-4649-A7D7-B3B4874711B8}"/>
    <dgm:cxn modelId="{61CCDC38-BB9A-4CC2-9058-FA5D16C62617}" srcId="{37942309-6350-4496-8E1F-54B130FE53B3}" destId="{335209F8-F782-406B-80FE-070CDFB1627F}" srcOrd="0" destOrd="0" parTransId="{5D5319D2-5A90-4FA3-A8CC-999189E20FB5}" sibTransId="{B1EFF345-34AE-404E-A773-1EC5D70F3B08}"/>
    <dgm:cxn modelId="{8A811F47-F447-4416-A179-57C79BBC8270}" srcId="{37942309-6350-4496-8E1F-54B130FE53B3}" destId="{1616D692-A880-4EA0-BEF5-6D21DCFEA5D2}" srcOrd="1" destOrd="0" parTransId="{E0235F95-0C85-4305-8512-9780255E1B84}" sibTransId="{A61D887E-4A58-477B-94CF-FC2C862B736A}"/>
    <dgm:cxn modelId="{112D3F48-06C3-41F6-952B-53C61D26E54B}" type="presOf" srcId="{50673593-A32E-4649-A7D7-B3B4874711B8}" destId="{A6C79F35-0176-4370-B132-693FADDA3246}" srcOrd="0" destOrd="0" presId="urn:microsoft.com/office/officeart/2018/2/layout/IconCircleList"/>
    <dgm:cxn modelId="{90C2265C-3D9D-4231-944F-1C1D1E83C1C1}" type="presOf" srcId="{335209F8-F782-406B-80FE-070CDFB1627F}" destId="{AFC1CC31-4D7A-4646-931A-7E048CCD89C1}" srcOrd="0" destOrd="0" presId="urn:microsoft.com/office/officeart/2018/2/layout/IconCircleList"/>
    <dgm:cxn modelId="{A7EA0368-ED12-4BC5-B5F9-C47C38F4F5E0}" type="presOf" srcId="{28E421F7-DE28-4405-BB99-EFBFD2E96493}" destId="{2C0A4494-558F-4BCE-ABF7-5358A85BFF79}" srcOrd="0" destOrd="0" presId="urn:microsoft.com/office/officeart/2018/2/layout/IconCircleList"/>
    <dgm:cxn modelId="{D13B9A74-7980-452D-B6CC-37C58F9ECEF1}" srcId="{37942309-6350-4496-8E1F-54B130FE53B3}" destId="{28E421F7-DE28-4405-BB99-EFBFD2E96493}" srcOrd="3" destOrd="0" parTransId="{55F6E80A-CF54-459D-8150-0343B651A030}" sibTransId="{53C46329-79A6-4E76-BA55-17E927CE7910}"/>
    <dgm:cxn modelId="{C973ECA8-EF5C-4157-AC8B-DFAB814CA164}" type="presOf" srcId="{2844AC92-56F2-4B50-9D70-BE87AE0811AA}" destId="{68FC47FE-1828-4A03-9708-9A5379F3EC49}" srcOrd="0" destOrd="0" presId="urn:microsoft.com/office/officeart/2018/2/layout/IconCircleList"/>
    <dgm:cxn modelId="{BB9F22A9-50E6-4A2B-BEC1-0C830201AFFA}" type="presOf" srcId="{A61D887E-4A58-477B-94CF-FC2C862B736A}" destId="{DF37429B-D284-476D-B88B-7DBCD5C60379}" srcOrd="0" destOrd="0" presId="urn:microsoft.com/office/officeart/2018/2/layout/IconCircleList"/>
    <dgm:cxn modelId="{FFB53FBA-DCBE-4971-ABCE-2A5E4F2DE7B0}" type="presOf" srcId="{1616D692-A880-4EA0-BEF5-6D21DCFEA5D2}" destId="{AA80AA77-EB8A-4F29-AC2D-59F3B2EB48B9}" srcOrd="0" destOrd="0" presId="urn:microsoft.com/office/officeart/2018/2/layout/IconCircleList"/>
    <dgm:cxn modelId="{82BE98CE-47CF-4027-B0D2-E5479F276DD2}" type="presOf" srcId="{B1EFF345-34AE-404E-A773-1EC5D70F3B08}" destId="{7701354D-6E37-4384-82EE-1457BC7F83A6}" srcOrd="0" destOrd="0" presId="urn:microsoft.com/office/officeart/2018/2/layout/IconCircleList"/>
    <dgm:cxn modelId="{C5ECA4D1-1945-4E7A-A913-78767647FBCE}" type="presParOf" srcId="{B39BE915-8A9E-45C5-BF25-D0326B08FB20}" destId="{88800B4B-272C-4B60-86BC-50635BC76321}" srcOrd="0" destOrd="0" presId="urn:microsoft.com/office/officeart/2018/2/layout/IconCircleList"/>
    <dgm:cxn modelId="{7D57292E-E830-447E-9881-EA0C03235A8C}" type="presParOf" srcId="{88800B4B-272C-4B60-86BC-50635BC76321}" destId="{AAB75CF1-644F-4630-8950-0E1947580867}" srcOrd="0" destOrd="0" presId="urn:microsoft.com/office/officeart/2018/2/layout/IconCircleList"/>
    <dgm:cxn modelId="{89122954-5F75-4027-80FD-7DD4687F4E55}" type="presParOf" srcId="{AAB75CF1-644F-4630-8950-0E1947580867}" destId="{53E7D964-6820-4181-AB62-D4D4293F8D02}" srcOrd="0" destOrd="0" presId="urn:microsoft.com/office/officeart/2018/2/layout/IconCircleList"/>
    <dgm:cxn modelId="{6D378236-F85B-439D-98B9-5B48E8AF5CAC}" type="presParOf" srcId="{AAB75CF1-644F-4630-8950-0E1947580867}" destId="{2F2AE43A-F396-4C1E-99B2-633D9FF2C1A5}" srcOrd="1" destOrd="0" presId="urn:microsoft.com/office/officeart/2018/2/layout/IconCircleList"/>
    <dgm:cxn modelId="{1BC94168-BC9F-4D50-8AEF-340A81FDBBE7}" type="presParOf" srcId="{AAB75CF1-644F-4630-8950-0E1947580867}" destId="{BA76BD5D-88CC-4D49-86B2-01D5EFE48344}" srcOrd="2" destOrd="0" presId="urn:microsoft.com/office/officeart/2018/2/layout/IconCircleList"/>
    <dgm:cxn modelId="{1100D61F-1E3D-45EC-9106-B69897907014}" type="presParOf" srcId="{AAB75CF1-644F-4630-8950-0E1947580867}" destId="{AFC1CC31-4D7A-4646-931A-7E048CCD89C1}" srcOrd="3" destOrd="0" presId="urn:microsoft.com/office/officeart/2018/2/layout/IconCircleList"/>
    <dgm:cxn modelId="{E0F2D680-2121-4561-AF56-BB70FC3D9EF6}" type="presParOf" srcId="{88800B4B-272C-4B60-86BC-50635BC76321}" destId="{7701354D-6E37-4384-82EE-1457BC7F83A6}" srcOrd="1" destOrd="0" presId="urn:microsoft.com/office/officeart/2018/2/layout/IconCircleList"/>
    <dgm:cxn modelId="{E64ECBEA-4861-4D20-A3FC-3366B26A7DB5}" type="presParOf" srcId="{88800B4B-272C-4B60-86BC-50635BC76321}" destId="{00D37273-2792-451D-AC98-2ED9F49F7DC3}" srcOrd="2" destOrd="0" presId="urn:microsoft.com/office/officeart/2018/2/layout/IconCircleList"/>
    <dgm:cxn modelId="{2196228C-52DA-4E56-AB1F-148438F934CF}" type="presParOf" srcId="{00D37273-2792-451D-AC98-2ED9F49F7DC3}" destId="{01B1F9D2-3D07-48D7-9FCE-3EC2D3F47AD1}" srcOrd="0" destOrd="0" presId="urn:microsoft.com/office/officeart/2018/2/layout/IconCircleList"/>
    <dgm:cxn modelId="{2F71115A-019A-4FD7-8FD2-DC1140D721DB}" type="presParOf" srcId="{00D37273-2792-451D-AC98-2ED9F49F7DC3}" destId="{924C7F9D-9580-489B-9E46-1E71B39C2F9D}" srcOrd="1" destOrd="0" presId="urn:microsoft.com/office/officeart/2018/2/layout/IconCircleList"/>
    <dgm:cxn modelId="{EB2F200D-8BA3-4B40-B3F8-E2B07B2E4EA7}" type="presParOf" srcId="{00D37273-2792-451D-AC98-2ED9F49F7DC3}" destId="{9F43DB68-C5BB-4547-9B9A-F90DAD9CE7B6}" srcOrd="2" destOrd="0" presId="urn:microsoft.com/office/officeart/2018/2/layout/IconCircleList"/>
    <dgm:cxn modelId="{7D30285B-6BBE-4D12-AEC4-1D5B0F3ECF63}" type="presParOf" srcId="{00D37273-2792-451D-AC98-2ED9F49F7DC3}" destId="{AA80AA77-EB8A-4F29-AC2D-59F3B2EB48B9}" srcOrd="3" destOrd="0" presId="urn:microsoft.com/office/officeart/2018/2/layout/IconCircleList"/>
    <dgm:cxn modelId="{1EC226E8-B0B8-4DCF-B964-4EA1420FD6DC}" type="presParOf" srcId="{88800B4B-272C-4B60-86BC-50635BC76321}" destId="{DF37429B-D284-476D-B88B-7DBCD5C60379}" srcOrd="3" destOrd="0" presId="urn:microsoft.com/office/officeart/2018/2/layout/IconCircleList"/>
    <dgm:cxn modelId="{FCFE2F2E-B5C9-4FA4-87CA-C861E6895665}" type="presParOf" srcId="{88800B4B-272C-4B60-86BC-50635BC76321}" destId="{2C0EE374-8591-485D-9BC1-400942FF4ECE}" srcOrd="4" destOrd="0" presId="urn:microsoft.com/office/officeart/2018/2/layout/IconCircleList"/>
    <dgm:cxn modelId="{6C22B129-A86A-4532-9354-78FF4538F256}" type="presParOf" srcId="{2C0EE374-8591-485D-9BC1-400942FF4ECE}" destId="{4B01339A-0148-4153-AA66-EB1CAE86668B}" srcOrd="0" destOrd="0" presId="urn:microsoft.com/office/officeart/2018/2/layout/IconCircleList"/>
    <dgm:cxn modelId="{ADC6E711-C657-4544-A89C-A5A25E525029}" type="presParOf" srcId="{2C0EE374-8591-485D-9BC1-400942FF4ECE}" destId="{CACEAD0D-7AD8-43D7-9D11-CBA6DD16AD54}" srcOrd="1" destOrd="0" presId="urn:microsoft.com/office/officeart/2018/2/layout/IconCircleList"/>
    <dgm:cxn modelId="{C61F67F3-353B-4164-A983-0DD51AFF7655}" type="presParOf" srcId="{2C0EE374-8591-485D-9BC1-400942FF4ECE}" destId="{19F982D0-8EC5-4220-9889-CDC74E92E45A}" srcOrd="2" destOrd="0" presId="urn:microsoft.com/office/officeart/2018/2/layout/IconCircleList"/>
    <dgm:cxn modelId="{994BD4B6-5F40-4F63-B17A-6E6560E1B83E}" type="presParOf" srcId="{2C0EE374-8591-485D-9BC1-400942FF4ECE}" destId="{68FC47FE-1828-4A03-9708-9A5379F3EC49}" srcOrd="3" destOrd="0" presId="urn:microsoft.com/office/officeart/2018/2/layout/IconCircleList"/>
    <dgm:cxn modelId="{C52091F5-C0DE-4D49-A29D-45245AE1D5C4}" type="presParOf" srcId="{88800B4B-272C-4B60-86BC-50635BC76321}" destId="{A6C79F35-0176-4370-B132-693FADDA3246}" srcOrd="5" destOrd="0" presId="urn:microsoft.com/office/officeart/2018/2/layout/IconCircleList"/>
    <dgm:cxn modelId="{0782F6A0-2207-4CBF-8DDB-4E019F686F6E}" type="presParOf" srcId="{88800B4B-272C-4B60-86BC-50635BC76321}" destId="{ADC1B72F-487F-4A1C-A5AE-92AD4AA52F88}" srcOrd="6" destOrd="0" presId="urn:microsoft.com/office/officeart/2018/2/layout/IconCircleList"/>
    <dgm:cxn modelId="{8B828726-7D1A-4CFD-8987-9E2686FE813B}" type="presParOf" srcId="{ADC1B72F-487F-4A1C-A5AE-92AD4AA52F88}" destId="{5B2126CE-9FE3-45A5-A981-6A5A227DB15A}" srcOrd="0" destOrd="0" presId="urn:microsoft.com/office/officeart/2018/2/layout/IconCircleList"/>
    <dgm:cxn modelId="{35FCB06A-CF50-4CEA-91E5-834042D49A24}" type="presParOf" srcId="{ADC1B72F-487F-4A1C-A5AE-92AD4AA52F88}" destId="{9A32DE3E-D5D8-4F63-80F5-9852DC20871D}" srcOrd="1" destOrd="0" presId="urn:microsoft.com/office/officeart/2018/2/layout/IconCircleList"/>
    <dgm:cxn modelId="{EFE9D27B-9218-444B-BA64-967E3683ACDD}" type="presParOf" srcId="{ADC1B72F-487F-4A1C-A5AE-92AD4AA52F88}" destId="{B1DAABDF-7251-43FD-A5A6-42B0A8C904E4}" srcOrd="2" destOrd="0" presId="urn:microsoft.com/office/officeart/2018/2/layout/IconCircleList"/>
    <dgm:cxn modelId="{C9FDA88A-4BBA-462D-BB4B-64D9642EA679}" type="presParOf" srcId="{ADC1B72F-487F-4A1C-A5AE-92AD4AA52F88}" destId="{2C0A4494-558F-4BCE-ABF7-5358A85BFF7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15E18B-DD78-4864-B655-ED66672CA7A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26AB937-A683-420C-A056-97767AA89221}">
      <dgm:prSet custT="1"/>
      <dgm:spPr/>
      <dgm:t>
        <a:bodyPr/>
        <a:lstStyle/>
        <a:p>
          <a:r>
            <a:rPr lang="pt-BR" sz="2000" dirty="0"/>
            <a:t>Estabeleça metas : estudar um conteúdo por uma hora ou mais. </a:t>
          </a:r>
          <a:endParaRPr lang="en-US" sz="2000" dirty="0"/>
        </a:p>
      </dgm:t>
    </dgm:pt>
    <dgm:pt modelId="{260F793E-DFAF-48CE-BF0F-56421DF905F6}" type="parTrans" cxnId="{201E7C31-0071-4AC0-BAE2-996B46974CCD}">
      <dgm:prSet/>
      <dgm:spPr/>
      <dgm:t>
        <a:bodyPr/>
        <a:lstStyle/>
        <a:p>
          <a:endParaRPr lang="en-US"/>
        </a:p>
      </dgm:t>
    </dgm:pt>
    <dgm:pt modelId="{E2825F80-B153-4533-ABDB-5B302429650D}" type="sibTrans" cxnId="{201E7C31-0071-4AC0-BAE2-996B46974CCD}">
      <dgm:prSet/>
      <dgm:spPr/>
      <dgm:t>
        <a:bodyPr/>
        <a:lstStyle/>
        <a:p>
          <a:endParaRPr lang="en-US"/>
        </a:p>
      </dgm:t>
    </dgm:pt>
    <dgm:pt modelId="{0F377D51-93C7-4D10-8714-F81F1B0B124E}">
      <dgm:prSet custT="1"/>
      <dgm:spPr/>
      <dgm:t>
        <a:bodyPr/>
        <a:lstStyle/>
        <a:p>
          <a:r>
            <a:rPr lang="pt-BR" sz="2000" dirty="0"/>
            <a:t>Recompensa: ouvir música, assistir a um episódio de uma série, brincar com o cachorro, conversar com alguém pelo celular, ou algo que lhe faça bem. </a:t>
          </a:r>
          <a:endParaRPr lang="en-US" sz="2000" dirty="0"/>
        </a:p>
      </dgm:t>
    </dgm:pt>
    <dgm:pt modelId="{F2282C18-CB20-43E7-9689-C397970C115E}" type="parTrans" cxnId="{0EE3128B-DBEF-434D-9F4C-C73F121A23ED}">
      <dgm:prSet/>
      <dgm:spPr/>
      <dgm:t>
        <a:bodyPr/>
        <a:lstStyle/>
        <a:p>
          <a:endParaRPr lang="en-US"/>
        </a:p>
      </dgm:t>
    </dgm:pt>
    <dgm:pt modelId="{22B7AE28-66DD-4B21-A727-C62757E64919}" type="sibTrans" cxnId="{0EE3128B-DBEF-434D-9F4C-C73F121A23ED}">
      <dgm:prSet/>
      <dgm:spPr/>
      <dgm:t>
        <a:bodyPr/>
        <a:lstStyle/>
        <a:p>
          <a:endParaRPr lang="en-US"/>
        </a:p>
      </dgm:t>
    </dgm:pt>
    <dgm:pt modelId="{89FD81CE-37B3-461E-AB46-15FB7232EDE4}">
      <dgm:prSet custT="1"/>
      <dgm:spPr/>
      <dgm:t>
        <a:bodyPr/>
        <a:lstStyle/>
        <a:p>
          <a:r>
            <a:rPr lang="pt-BR" sz="2000" dirty="0"/>
            <a:t>Equilíbrio é a palavra-chave. </a:t>
          </a:r>
          <a:endParaRPr lang="en-US" sz="2000" dirty="0"/>
        </a:p>
      </dgm:t>
    </dgm:pt>
    <dgm:pt modelId="{9EA8AA49-042C-4999-804E-AE15FE3181F6}" type="parTrans" cxnId="{8ABF40FD-41BA-4999-A7A3-B7AD733DE9B8}">
      <dgm:prSet/>
      <dgm:spPr/>
      <dgm:t>
        <a:bodyPr/>
        <a:lstStyle/>
        <a:p>
          <a:endParaRPr lang="en-US"/>
        </a:p>
      </dgm:t>
    </dgm:pt>
    <dgm:pt modelId="{93A38B93-B557-41F6-B122-F020366FDCE0}" type="sibTrans" cxnId="{8ABF40FD-41BA-4999-A7A3-B7AD733DE9B8}">
      <dgm:prSet/>
      <dgm:spPr/>
      <dgm:t>
        <a:bodyPr/>
        <a:lstStyle/>
        <a:p>
          <a:endParaRPr lang="en-US"/>
        </a:p>
      </dgm:t>
    </dgm:pt>
    <dgm:pt modelId="{8D0749EA-756F-413B-B28B-E14AC9991E3C}">
      <dgm:prSet/>
      <dgm:spPr/>
      <dgm:t>
        <a:bodyPr/>
        <a:lstStyle/>
        <a:p>
          <a:r>
            <a:rPr lang="pt-BR" dirty="0"/>
            <a:t>Tente vivenciar um dia como outro qualquer: estudos, deveres, lazer, atividade física, boa alimentação e descanso.</a:t>
          </a:r>
          <a:endParaRPr lang="en-US" dirty="0"/>
        </a:p>
      </dgm:t>
    </dgm:pt>
    <dgm:pt modelId="{A092A1FB-B37D-4E74-AC6E-6C1C4820FB4F}" type="parTrans" cxnId="{160C5B83-CAA1-4A9A-A814-9291E1B1136E}">
      <dgm:prSet/>
      <dgm:spPr/>
      <dgm:t>
        <a:bodyPr/>
        <a:lstStyle/>
        <a:p>
          <a:endParaRPr lang="en-US"/>
        </a:p>
      </dgm:t>
    </dgm:pt>
    <dgm:pt modelId="{5354726B-AE98-453A-AE81-73B5B601BE70}" type="sibTrans" cxnId="{160C5B83-CAA1-4A9A-A814-9291E1B1136E}">
      <dgm:prSet/>
      <dgm:spPr/>
      <dgm:t>
        <a:bodyPr/>
        <a:lstStyle/>
        <a:p>
          <a:endParaRPr lang="en-US"/>
        </a:p>
      </dgm:t>
    </dgm:pt>
    <dgm:pt modelId="{0E043C87-6EBF-451E-BEEB-B86552E96CB6}" type="pres">
      <dgm:prSet presAssocID="{2415E18B-DD78-4864-B655-ED66672CA7AA}" presName="root" presStyleCnt="0">
        <dgm:presLayoutVars>
          <dgm:dir/>
          <dgm:resizeHandles val="exact"/>
        </dgm:presLayoutVars>
      </dgm:prSet>
      <dgm:spPr/>
    </dgm:pt>
    <dgm:pt modelId="{887763DE-5803-433A-B062-FD693D0BA0F0}" type="pres">
      <dgm:prSet presAssocID="{2415E18B-DD78-4864-B655-ED66672CA7AA}" presName="container" presStyleCnt="0">
        <dgm:presLayoutVars>
          <dgm:dir/>
          <dgm:resizeHandles val="exact"/>
        </dgm:presLayoutVars>
      </dgm:prSet>
      <dgm:spPr/>
    </dgm:pt>
    <dgm:pt modelId="{F333FA19-1D5A-45D7-BE7D-CA0098ABF61F}" type="pres">
      <dgm:prSet presAssocID="{526AB937-A683-420C-A056-97767AA89221}" presName="compNode" presStyleCnt="0"/>
      <dgm:spPr/>
    </dgm:pt>
    <dgm:pt modelId="{29DF45AF-01C8-490B-885F-E47647B39BBB}" type="pres">
      <dgm:prSet presAssocID="{526AB937-A683-420C-A056-97767AA89221}" presName="iconBgRect" presStyleLbl="bgShp" presStyleIdx="0" presStyleCnt="4"/>
      <dgm:spPr/>
    </dgm:pt>
    <dgm:pt modelId="{35C2B1B1-9D2B-4C5E-9F14-2D4924D4B6F2}" type="pres">
      <dgm:prSet presAssocID="{526AB937-A683-420C-A056-97767AA8922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a mosca"/>
        </a:ext>
      </dgm:extLst>
    </dgm:pt>
    <dgm:pt modelId="{E9724988-F3E6-48D8-B66B-690E1E245FC5}" type="pres">
      <dgm:prSet presAssocID="{526AB937-A683-420C-A056-97767AA89221}" presName="spaceRect" presStyleCnt="0"/>
      <dgm:spPr/>
    </dgm:pt>
    <dgm:pt modelId="{28AA0E96-CB8A-4F9D-A0CB-C4349C0D5AD9}" type="pres">
      <dgm:prSet presAssocID="{526AB937-A683-420C-A056-97767AA89221}" presName="textRect" presStyleLbl="revTx" presStyleIdx="0" presStyleCnt="4">
        <dgm:presLayoutVars>
          <dgm:chMax val="1"/>
          <dgm:chPref val="1"/>
        </dgm:presLayoutVars>
      </dgm:prSet>
      <dgm:spPr/>
    </dgm:pt>
    <dgm:pt modelId="{836D7704-73F4-4BF3-BFF7-296DE25754BE}" type="pres">
      <dgm:prSet presAssocID="{E2825F80-B153-4533-ABDB-5B302429650D}" presName="sibTrans" presStyleLbl="sibTrans2D1" presStyleIdx="0" presStyleCnt="0"/>
      <dgm:spPr/>
    </dgm:pt>
    <dgm:pt modelId="{D24B355D-4B48-443F-968A-8BAAA584B76E}" type="pres">
      <dgm:prSet presAssocID="{0F377D51-93C7-4D10-8714-F81F1B0B124E}" presName="compNode" presStyleCnt="0"/>
      <dgm:spPr/>
    </dgm:pt>
    <dgm:pt modelId="{6CC73865-7ED0-44C6-BC13-A6661DE64267}" type="pres">
      <dgm:prSet presAssocID="{0F377D51-93C7-4D10-8714-F81F1B0B124E}" presName="iconBgRect" presStyleLbl="bgShp" presStyleIdx="1" presStyleCnt="4"/>
      <dgm:spPr/>
    </dgm:pt>
    <dgm:pt modelId="{2F556765-61D0-4AAB-B348-E7A42570DBB4}" type="pres">
      <dgm:prSet presAssocID="{0F377D51-93C7-4D10-8714-F81F1B0B124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eble clef"/>
        </a:ext>
      </dgm:extLst>
    </dgm:pt>
    <dgm:pt modelId="{521CEA4F-127F-44D5-B1D0-C36D65CF4249}" type="pres">
      <dgm:prSet presAssocID="{0F377D51-93C7-4D10-8714-F81F1B0B124E}" presName="spaceRect" presStyleCnt="0"/>
      <dgm:spPr/>
    </dgm:pt>
    <dgm:pt modelId="{B4AE4BA5-5FCE-4CCD-8C37-17EA3F9C6567}" type="pres">
      <dgm:prSet presAssocID="{0F377D51-93C7-4D10-8714-F81F1B0B124E}" presName="textRect" presStyleLbl="revTx" presStyleIdx="1" presStyleCnt="4">
        <dgm:presLayoutVars>
          <dgm:chMax val="1"/>
          <dgm:chPref val="1"/>
        </dgm:presLayoutVars>
      </dgm:prSet>
      <dgm:spPr/>
    </dgm:pt>
    <dgm:pt modelId="{BB5579FF-637F-4CAE-B7F7-A208301E1E8A}" type="pres">
      <dgm:prSet presAssocID="{22B7AE28-66DD-4B21-A727-C62757E64919}" presName="sibTrans" presStyleLbl="sibTrans2D1" presStyleIdx="0" presStyleCnt="0"/>
      <dgm:spPr/>
    </dgm:pt>
    <dgm:pt modelId="{32280C4C-C716-4366-9F94-79D6C9C11CFD}" type="pres">
      <dgm:prSet presAssocID="{89FD81CE-37B3-461E-AB46-15FB7232EDE4}" presName="compNode" presStyleCnt="0"/>
      <dgm:spPr/>
    </dgm:pt>
    <dgm:pt modelId="{69D2814A-7793-468C-849D-C574EC74DAB1}" type="pres">
      <dgm:prSet presAssocID="{89FD81CE-37B3-461E-AB46-15FB7232EDE4}" presName="iconBgRect" presStyleLbl="bgShp" presStyleIdx="2" presStyleCnt="4"/>
      <dgm:spPr/>
    </dgm:pt>
    <dgm:pt modelId="{5FCCFB9C-E3F1-496A-A318-DFA2401A8D8D}" type="pres">
      <dgm:prSet presAssocID="{89FD81CE-37B3-461E-AB46-15FB7232EDE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D8B4ED9-A839-4688-9A0E-9882125DE9AD}" type="pres">
      <dgm:prSet presAssocID="{89FD81CE-37B3-461E-AB46-15FB7232EDE4}" presName="spaceRect" presStyleCnt="0"/>
      <dgm:spPr/>
    </dgm:pt>
    <dgm:pt modelId="{0AF4EE7F-83D2-41B7-9BDE-B8F4BF453584}" type="pres">
      <dgm:prSet presAssocID="{89FD81CE-37B3-461E-AB46-15FB7232EDE4}" presName="textRect" presStyleLbl="revTx" presStyleIdx="2" presStyleCnt="4">
        <dgm:presLayoutVars>
          <dgm:chMax val="1"/>
          <dgm:chPref val="1"/>
        </dgm:presLayoutVars>
      </dgm:prSet>
      <dgm:spPr/>
    </dgm:pt>
    <dgm:pt modelId="{CCF76493-6296-499F-B1F0-0C28D6AEAEA7}" type="pres">
      <dgm:prSet presAssocID="{93A38B93-B557-41F6-B122-F020366FDCE0}" presName="sibTrans" presStyleLbl="sibTrans2D1" presStyleIdx="0" presStyleCnt="0"/>
      <dgm:spPr/>
    </dgm:pt>
    <dgm:pt modelId="{C6560C2A-0A46-4E13-BD79-805ECD689852}" type="pres">
      <dgm:prSet presAssocID="{8D0749EA-756F-413B-B28B-E14AC9991E3C}" presName="compNode" presStyleCnt="0"/>
      <dgm:spPr/>
    </dgm:pt>
    <dgm:pt modelId="{89A86A13-0543-4BB3-B363-D95D1AFB6574}" type="pres">
      <dgm:prSet presAssocID="{8D0749EA-756F-413B-B28B-E14AC9991E3C}" presName="iconBgRect" presStyleLbl="bgShp" presStyleIdx="3" presStyleCnt="4"/>
      <dgm:spPr/>
    </dgm:pt>
    <dgm:pt modelId="{4E5966F8-CB75-44E8-9384-DDAE2D968422}" type="pres">
      <dgm:prSet presAssocID="{8D0749EA-756F-413B-B28B-E14AC9991E3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Átomo"/>
        </a:ext>
      </dgm:extLst>
    </dgm:pt>
    <dgm:pt modelId="{5F5FDFD9-6331-4BA5-AD88-773A7C207030}" type="pres">
      <dgm:prSet presAssocID="{8D0749EA-756F-413B-B28B-E14AC9991E3C}" presName="spaceRect" presStyleCnt="0"/>
      <dgm:spPr/>
    </dgm:pt>
    <dgm:pt modelId="{6EB6AD19-BEEB-4B0D-BF0A-E3C2E8847BF6}" type="pres">
      <dgm:prSet presAssocID="{8D0749EA-756F-413B-B28B-E14AC9991E3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D251623-2B49-4DBC-91B5-97E7C4942A36}" type="presOf" srcId="{526AB937-A683-420C-A056-97767AA89221}" destId="{28AA0E96-CB8A-4F9D-A0CB-C4349C0D5AD9}" srcOrd="0" destOrd="0" presId="urn:microsoft.com/office/officeart/2018/2/layout/IconCircleList"/>
    <dgm:cxn modelId="{201E7C31-0071-4AC0-BAE2-996B46974CCD}" srcId="{2415E18B-DD78-4864-B655-ED66672CA7AA}" destId="{526AB937-A683-420C-A056-97767AA89221}" srcOrd="0" destOrd="0" parTransId="{260F793E-DFAF-48CE-BF0F-56421DF905F6}" sibTransId="{E2825F80-B153-4533-ABDB-5B302429650D}"/>
    <dgm:cxn modelId="{B4A21A49-D090-41C9-926C-BD5B7B01F0A4}" type="presOf" srcId="{0F377D51-93C7-4D10-8714-F81F1B0B124E}" destId="{B4AE4BA5-5FCE-4CCD-8C37-17EA3F9C6567}" srcOrd="0" destOrd="0" presId="urn:microsoft.com/office/officeart/2018/2/layout/IconCircleList"/>
    <dgm:cxn modelId="{DDA06582-1DD9-49AE-BED7-A2D259E308D2}" type="presOf" srcId="{E2825F80-B153-4533-ABDB-5B302429650D}" destId="{836D7704-73F4-4BF3-BFF7-296DE25754BE}" srcOrd="0" destOrd="0" presId="urn:microsoft.com/office/officeart/2018/2/layout/IconCircleList"/>
    <dgm:cxn modelId="{160C5B83-CAA1-4A9A-A814-9291E1B1136E}" srcId="{2415E18B-DD78-4864-B655-ED66672CA7AA}" destId="{8D0749EA-756F-413B-B28B-E14AC9991E3C}" srcOrd="3" destOrd="0" parTransId="{A092A1FB-B37D-4E74-AC6E-6C1C4820FB4F}" sibTransId="{5354726B-AE98-453A-AE81-73B5B601BE70}"/>
    <dgm:cxn modelId="{0EE3128B-DBEF-434D-9F4C-C73F121A23ED}" srcId="{2415E18B-DD78-4864-B655-ED66672CA7AA}" destId="{0F377D51-93C7-4D10-8714-F81F1B0B124E}" srcOrd="1" destOrd="0" parTransId="{F2282C18-CB20-43E7-9689-C397970C115E}" sibTransId="{22B7AE28-66DD-4B21-A727-C62757E64919}"/>
    <dgm:cxn modelId="{6859FD8E-411D-4241-87EF-96E7C4C1EB21}" type="presOf" srcId="{8D0749EA-756F-413B-B28B-E14AC9991E3C}" destId="{6EB6AD19-BEEB-4B0D-BF0A-E3C2E8847BF6}" srcOrd="0" destOrd="0" presId="urn:microsoft.com/office/officeart/2018/2/layout/IconCircleList"/>
    <dgm:cxn modelId="{B241A7AD-5EA2-43C9-8035-32EB502DA7AF}" type="presOf" srcId="{93A38B93-B557-41F6-B122-F020366FDCE0}" destId="{CCF76493-6296-499F-B1F0-0C28D6AEAEA7}" srcOrd="0" destOrd="0" presId="urn:microsoft.com/office/officeart/2018/2/layout/IconCircleList"/>
    <dgm:cxn modelId="{44A405BA-DB90-4945-AFD7-F29586769FEA}" type="presOf" srcId="{22B7AE28-66DD-4B21-A727-C62757E64919}" destId="{BB5579FF-637F-4CAE-B7F7-A208301E1E8A}" srcOrd="0" destOrd="0" presId="urn:microsoft.com/office/officeart/2018/2/layout/IconCircleList"/>
    <dgm:cxn modelId="{6DD689BF-AB7B-4493-B062-5E1986D4ACC6}" type="presOf" srcId="{89FD81CE-37B3-461E-AB46-15FB7232EDE4}" destId="{0AF4EE7F-83D2-41B7-9BDE-B8F4BF453584}" srcOrd="0" destOrd="0" presId="urn:microsoft.com/office/officeart/2018/2/layout/IconCircleList"/>
    <dgm:cxn modelId="{6C5F22C6-1B38-4D3E-80EA-5F93813A9415}" type="presOf" srcId="{2415E18B-DD78-4864-B655-ED66672CA7AA}" destId="{0E043C87-6EBF-451E-BEEB-B86552E96CB6}" srcOrd="0" destOrd="0" presId="urn:microsoft.com/office/officeart/2018/2/layout/IconCircleList"/>
    <dgm:cxn modelId="{8ABF40FD-41BA-4999-A7A3-B7AD733DE9B8}" srcId="{2415E18B-DD78-4864-B655-ED66672CA7AA}" destId="{89FD81CE-37B3-461E-AB46-15FB7232EDE4}" srcOrd="2" destOrd="0" parTransId="{9EA8AA49-042C-4999-804E-AE15FE3181F6}" sibTransId="{93A38B93-B557-41F6-B122-F020366FDCE0}"/>
    <dgm:cxn modelId="{B8A6B603-C118-46A3-B10A-45EF7A2A8219}" type="presParOf" srcId="{0E043C87-6EBF-451E-BEEB-B86552E96CB6}" destId="{887763DE-5803-433A-B062-FD693D0BA0F0}" srcOrd="0" destOrd="0" presId="urn:microsoft.com/office/officeart/2018/2/layout/IconCircleList"/>
    <dgm:cxn modelId="{D235501B-B50F-4D96-AA43-055485168B95}" type="presParOf" srcId="{887763DE-5803-433A-B062-FD693D0BA0F0}" destId="{F333FA19-1D5A-45D7-BE7D-CA0098ABF61F}" srcOrd="0" destOrd="0" presId="urn:microsoft.com/office/officeart/2018/2/layout/IconCircleList"/>
    <dgm:cxn modelId="{D5D24A0D-5490-4DE6-A804-F250F6DD0178}" type="presParOf" srcId="{F333FA19-1D5A-45D7-BE7D-CA0098ABF61F}" destId="{29DF45AF-01C8-490B-885F-E47647B39BBB}" srcOrd="0" destOrd="0" presId="urn:microsoft.com/office/officeart/2018/2/layout/IconCircleList"/>
    <dgm:cxn modelId="{14340C4D-3996-4FB3-8C17-66DACAC31631}" type="presParOf" srcId="{F333FA19-1D5A-45D7-BE7D-CA0098ABF61F}" destId="{35C2B1B1-9D2B-4C5E-9F14-2D4924D4B6F2}" srcOrd="1" destOrd="0" presId="urn:microsoft.com/office/officeart/2018/2/layout/IconCircleList"/>
    <dgm:cxn modelId="{EFF86D1D-0537-4296-BE3F-2F1DE8586FC7}" type="presParOf" srcId="{F333FA19-1D5A-45D7-BE7D-CA0098ABF61F}" destId="{E9724988-F3E6-48D8-B66B-690E1E245FC5}" srcOrd="2" destOrd="0" presId="urn:microsoft.com/office/officeart/2018/2/layout/IconCircleList"/>
    <dgm:cxn modelId="{5088FE17-6D35-43F0-ACD6-A8B0F5EE3F73}" type="presParOf" srcId="{F333FA19-1D5A-45D7-BE7D-CA0098ABF61F}" destId="{28AA0E96-CB8A-4F9D-A0CB-C4349C0D5AD9}" srcOrd="3" destOrd="0" presId="urn:microsoft.com/office/officeart/2018/2/layout/IconCircleList"/>
    <dgm:cxn modelId="{39BE75A7-738F-478B-A904-E5DF5194A241}" type="presParOf" srcId="{887763DE-5803-433A-B062-FD693D0BA0F0}" destId="{836D7704-73F4-4BF3-BFF7-296DE25754BE}" srcOrd="1" destOrd="0" presId="urn:microsoft.com/office/officeart/2018/2/layout/IconCircleList"/>
    <dgm:cxn modelId="{5DDE59F6-36DF-4A6D-B9B9-18BBF22B3672}" type="presParOf" srcId="{887763DE-5803-433A-B062-FD693D0BA0F0}" destId="{D24B355D-4B48-443F-968A-8BAAA584B76E}" srcOrd="2" destOrd="0" presId="urn:microsoft.com/office/officeart/2018/2/layout/IconCircleList"/>
    <dgm:cxn modelId="{682102E9-11B1-438D-A59C-7E42FB7E0AD6}" type="presParOf" srcId="{D24B355D-4B48-443F-968A-8BAAA584B76E}" destId="{6CC73865-7ED0-44C6-BC13-A6661DE64267}" srcOrd="0" destOrd="0" presId="urn:microsoft.com/office/officeart/2018/2/layout/IconCircleList"/>
    <dgm:cxn modelId="{E5600D47-1840-4D87-8376-EFD1CBBD31FE}" type="presParOf" srcId="{D24B355D-4B48-443F-968A-8BAAA584B76E}" destId="{2F556765-61D0-4AAB-B348-E7A42570DBB4}" srcOrd="1" destOrd="0" presId="urn:microsoft.com/office/officeart/2018/2/layout/IconCircleList"/>
    <dgm:cxn modelId="{16650B72-3475-4B69-A553-CE11F8DAB70E}" type="presParOf" srcId="{D24B355D-4B48-443F-968A-8BAAA584B76E}" destId="{521CEA4F-127F-44D5-B1D0-C36D65CF4249}" srcOrd="2" destOrd="0" presId="urn:microsoft.com/office/officeart/2018/2/layout/IconCircleList"/>
    <dgm:cxn modelId="{5E3F0E9E-10F2-4B15-8079-9BCF11117686}" type="presParOf" srcId="{D24B355D-4B48-443F-968A-8BAAA584B76E}" destId="{B4AE4BA5-5FCE-4CCD-8C37-17EA3F9C6567}" srcOrd="3" destOrd="0" presId="urn:microsoft.com/office/officeart/2018/2/layout/IconCircleList"/>
    <dgm:cxn modelId="{9F3BD76E-2624-4B51-9F21-88AC784C2D5B}" type="presParOf" srcId="{887763DE-5803-433A-B062-FD693D0BA0F0}" destId="{BB5579FF-637F-4CAE-B7F7-A208301E1E8A}" srcOrd="3" destOrd="0" presId="urn:microsoft.com/office/officeart/2018/2/layout/IconCircleList"/>
    <dgm:cxn modelId="{E5192626-597A-4A4C-A715-C77FF27AA87F}" type="presParOf" srcId="{887763DE-5803-433A-B062-FD693D0BA0F0}" destId="{32280C4C-C716-4366-9F94-79D6C9C11CFD}" srcOrd="4" destOrd="0" presId="urn:microsoft.com/office/officeart/2018/2/layout/IconCircleList"/>
    <dgm:cxn modelId="{F5E8663A-3D69-4E7E-A360-C8AA140D4DA2}" type="presParOf" srcId="{32280C4C-C716-4366-9F94-79D6C9C11CFD}" destId="{69D2814A-7793-468C-849D-C574EC74DAB1}" srcOrd="0" destOrd="0" presId="urn:microsoft.com/office/officeart/2018/2/layout/IconCircleList"/>
    <dgm:cxn modelId="{A5D50DCE-62CC-457E-9DAB-FD8AA56D2E30}" type="presParOf" srcId="{32280C4C-C716-4366-9F94-79D6C9C11CFD}" destId="{5FCCFB9C-E3F1-496A-A318-DFA2401A8D8D}" srcOrd="1" destOrd="0" presId="urn:microsoft.com/office/officeart/2018/2/layout/IconCircleList"/>
    <dgm:cxn modelId="{873B3B98-D05B-4ACB-9E9D-3617D55B13D2}" type="presParOf" srcId="{32280C4C-C716-4366-9F94-79D6C9C11CFD}" destId="{4D8B4ED9-A839-4688-9A0E-9882125DE9AD}" srcOrd="2" destOrd="0" presId="urn:microsoft.com/office/officeart/2018/2/layout/IconCircleList"/>
    <dgm:cxn modelId="{D873C18E-BB34-47B6-BC00-A222BA087B73}" type="presParOf" srcId="{32280C4C-C716-4366-9F94-79D6C9C11CFD}" destId="{0AF4EE7F-83D2-41B7-9BDE-B8F4BF453584}" srcOrd="3" destOrd="0" presId="urn:microsoft.com/office/officeart/2018/2/layout/IconCircleList"/>
    <dgm:cxn modelId="{9DF124BC-635D-4344-B81F-225441EC94D1}" type="presParOf" srcId="{887763DE-5803-433A-B062-FD693D0BA0F0}" destId="{CCF76493-6296-499F-B1F0-0C28D6AEAEA7}" srcOrd="5" destOrd="0" presId="urn:microsoft.com/office/officeart/2018/2/layout/IconCircleList"/>
    <dgm:cxn modelId="{46DB704E-C0D6-4F88-A001-550D8F54E80C}" type="presParOf" srcId="{887763DE-5803-433A-B062-FD693D0BA0F0}" destId="{C6560C2A-0A46-4E13-BD79-805ECD689852}" srcOrd="6" destOrd="0" presId="urn:microsoft.com/office/officeart/2018/2/layout/IconCircleList"/>
    <dgm:cxn modelId="{BAF129DF-3DDE-4C99-B5B8-5DDDE5810278}" type="presParOf" srcId="{C6560C2A-0A46-4E13-BD79-805ECD689852}" destId="{89A86A13-0543-4BB3-B363-D95D1AFB6574}" srcOrd="0" destOrd="0" presId="urn:microsoft.com/office/officeart/2018/2/layout/IconCircleList"/>
    <dgm:cxn modelId="{33BC5BA6-1238-4B19-9895-4CBBB076618F}" type="presParOf" srcId="{C6560C2A-0A46-4E13-BD79-805ECD689852}" destId="{4E5966F8-CB75-44E8-9384-DDAE2D968422}" srcOrd="1" destOrd="0" presId="urn:microsoft.com/office/officeart/2018/2/layout/IconCircleList"/>
    <dgm:cxn modelId="{B64C99D3-4876-4D7A-8582-6E33CA1A0907}" type="presParOf" srcId="{C6560C2A-0A46-4E13-BD79-805ECD689852}" destId="{5F5FDFD9-6331-4BA5-AD88-773A7C207030}" srcOrd="2" destOrd="0" presId="urn:microsoft.com/office/officeart/2018/2/layout/IconCircleList"/>
    <dgm:cxn modelId="{4728F7EE-9159-4A80-B01D-EFC460F19755}" type="presParOf" srcId="{C6560C2A-0A46-4E13-BD79-805ECD689852}" destId="{6EB6AD19-BEEB-4B0D-BF0A-E3C2E8847BF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EA6B80-ABE8-4035-9053-FA3A54A596C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BB3E301-B3CF-42B7-9EF3-158F2BC654E4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Delimitar o espaço do estudante</a:t>
          </a:r>
          <a:endParaRPr lang="en-US" dirty="0"/>
        </a:p>
      </dgm:t>
    </dgm:pt>
    <dgm:pt modelId="{7F077605-1978-43FB-8DBC-B1B80B458744}" type="parTrans" cxnId="{E58DF1F5-5C5F-4905-8E69-09DA39EA19A7}">
      <dgm:prSet/>
      <dgm:spPr/>
      <dgm:t>
        <a:bodyPr/>
        <a:lstStyle/>
        <a:p>
          <a:endParaRPr lang="en-US"/>
        </a:p>
      </dgm:t>
    </dgm:pt>
    <dgm:pt modelId="{599201BE-F569-4293-86EA-FAFA3EDD515A}" type="sibTrans" cxnId="{E58DF1F5-5C5F-4905-8E69-09DA39EA19A7}">
      <dgm:prSet/>
      <dgm:spPr/>
      <dgm:t>
        <a:bodyPr/>
        <a:lstStyle/>
        <a:p>
          <a:endParaRPr lang="en-US"/>
        </a:p>
      </dgm:t>
    </dgm:pt>
    <dgm:pt modelId="{67C52689-B9EA-44FE-8C4A-6A4FE880E22D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Saber lidar com as expectativas: aluno e família</a:t>
          </a:r>
          <a:endParaRPr lang="en-US" dirty="0"/>
        </a:p>
      </dgm:t>
    </dgm:pt>
    <dgm:pt modelId="{26FDF051-06A7-40C7-B54F-90FBB400CFE5}" type="parTrans" cxnId="{598EFD6A-D40C-45A2-92C8-BF6BF704C5FE}">
      <dgm:prSet/>
      <dgm:spPr/>
      <dgm:t>
        <a:bodyPr/>
        <a:lstStyle/>
        <a:p>
          <a:endParaRPr lang="en-US"/>
        </a:p>
      </dgm:t>
    </dgm:pt>
    <dgm:pt modelId="{F4BFB16E-4E6B-4043-ABB1-BB27AC4D8DFD}" type="sibTrans" cxnId="{598EFD6A-D40C-45A2-92C8-BF6BF704C5FE}">
      <dgm:prSet/>
      <dgm:spPr/>
      <dgm:t>
        <a:bodyPr/>
        <a:lstStyle/>
        <a:p>
          <a:endParaRPr lang="en-US"/>
        </a:p>
      </dgm:t>
    </dgm:pt>
    <dgm:pt modelId="{3C134594-6E4B-4636-BC37-1D6AFDD63404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No retorno: recuperação das aprendizagens</a:t>
          </a:r>
          <a:endParaRPr lang="en-US" dirty="0"/>
        </a:p>
      </dgm:t>
    </dgm:pt>
    <dgm:pt modelId="{E80273B6-3030-4026-9516-65F553E890A7}" type="parTrans" cxnId="{63DA160E-F42C-44E5-B374-0255DC54EF6A}">
      <dgm:prSet/>
      <dgm:spPr/>
      <dgm:t>
        <a:bodyPr/>
        <a:lstStyle/>
        <a:p>
          <a:endParaRPr lang="en-US"/>
        </a:p>
      </dgm:t>
    </dgm:pt>
    <dgm:pt modelId="{51F445E8-426E-4526-9CE6-9FB937F3B45F}" type="sibTrans" cxnId="{63DA160E-F42C-44E5-B374-0255DC54EF6A}">
      <dgm:prSet/>
      <dgm:spPr/>
      <dgm:t>
        <a:bodyPr/>
        <a:lstStyle/>
        <a:p>
          <a:endParaRPr lang="en-US"/>
        </a:p>
      </dgm:t>
    </dgm:pt>
    <dgm:pt modelId="{426C905F-0E2D-4F4A-889B-73B0F774DCCA}" type="pres">
      <dgm:prSet presAssocID="{E7EA6B80-ABE8-4035-9053-FA3A54A596C4}" presName="root" presStyleCnt="0">
        <dgm:presLayoutVars>
          <dgm:dir/>
          <dgm:resizeHandles val="exact"/>
        </dgm:presLayoutVars>
      </dgm:prSet>
      <dgm:spPr/>
    </dgm:pt>
    <dgm:pt modelId="{F59DA0A9-8D2D-4CCE-B334-1A6DE7047C39}" type="pres">
      <dgm:prSet presAssocID="{CBB3E301-B3CF-42B7-9EF3-158F2BC654E4}" presName="compNode" presStyleCnt="0"/>
      <dgm:spPr/>
    </dgm:pt>
    <dgm:pt modelId="{4682AA5D-083E-4EC7-A233-2D63316BFCAA}" type="pres">
      <dgm:prSet presAssocID="{CBB3E301-B3CF-42B7-9EF3-158F2BC654E4}" presName="bgRect" presStyleLbl="bgShp" presStyleIdx="0" presStyleCnt="3"/>
      <dgm:spPr/>
    </dgm:pt>
    <dgm:pt modelId="{61AD1A3D-F974-474F-A618-78F9AF6FEB98}" type="pres">
      <dgm:prSet presAssocID="{CBB3E301-B3CF-42B7-9EF3-158F2BC654E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guete"/>
        </a:ext>
      </dgm:extLst>
    </dgm:pt>
    <dgm:pt modelId="{1E248AD6-6271-48E9-8466-8225AA3648C6}" type="pres">
      <dgm:prSet presAssocID="{CBB3E301-B3CF-42B7-9EF3-158F2BC654E4}" presName="spaceRect" presStyleCnt="0"/>
      <dgm:spPr/>
    </dgm:pt>
    <dgm:pt modelId="{645D89C5-B1A1-412D-A55C-5401FC2FC632}" type="pres">
      <dgm:prSet presAssocID="{CBB3E301-B3CF-42B7-9EF3-158F2BC654E4}" presName="parTx" presStyleLbl="revTx" presStyleIdx="0" presStyleCnt="3">
        <dgm:presLayoutVars>
          <dgm:chMax val="0"/>
          <dgm:chPref val="0"/>
        </dgm:presLayoutVars>
      </dgm:prSet>
      <dgm:spPr/>
    </dgm:pt>
    <dgm:pt modelId="{A90B919D-9B09-4D93-BF71-B78725F8E470}" type="pres">
      <dgm:prSet presAssocID="{599201BE-F569-4293-86EA-FAFA3EDD515A}" presName="sibTrans" presStyleCnt="0"/>
      <dgm:spPr/>
    </dgm:pt>
    <dgm:pt modelId="{C4DC1DEC-38C5-4F67-9A72-0E8E3DBE5EFD}" type="pres">
      <dgm:prSet presAssocID="{67C52689-B9EA-44FE-8C4A-6A4FE880E22D}" presName="compNode" presStyleCnt="0"/>
      <dgm:spPr/>
    </dgm:pt>
    <dgm:pt modelId="{5697838A-714F-4C9A-9E0F-69EE2F54F974}" type="pres">
      <dgm:prSet presAssocID="{67C52689-B9EA-44FE-8C4A-6A4FE880E22D}" presName="bgRect" presStyleLbl="bgShp" presStyleIdx="1" presStyleCnt="3"/>
      <dgm:spPr/>
    </dgm:pt>
    <dgm:pt modelId="{B6365F65-B741-4BAD-B4F2-A95BE35873F6}" type="pres">
      <dgm:prSet presAssocID="{67C52689-B9EA-44FE-8C4A-6A4FE880E22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glu"/>
        </a:ext>
      </dgm:extLst>
    </dgm:pt>
    <dgm:pt modelId="{C996FD08-F5CF-4575-8B1C-4182FF96CC79}" type="pres">
      <dgm:prSet presAssocID="{67C52689-B9EA-44FE-8C4A-6A4FE880E22D}" presName="spaceRect" presStyleCnt="0"/>
      <dgm:spPr/>
    </dgm:pt>
    <dgm:pt modelId="{A8D8F0E0-134C-4693-88EB-AD42757B1562}" type="pres">
      <dgm:prSet presAssocID="{67C52689-B9EA-44FE-8C4A-6A4FE880E22D}" presName="parTx" presStyleLbl="revTx" presStyleIdx="1" presStyleCnt="3">
        <dgm:presLayoutVars>
          <dgm:chMax val="0"/>
          <dgm:chPref val="0"/>
        </dgm:presLayoutVars>
      </dgm:prSet>
      <dgm:spPr/>
    </dgm:pt>
    <dgm:pt modelId="{36B5F736-14B0-477E-812F-4605E3A966AA}" type="pres">
      <dgm:prSet presAssocID="{F4BFB16E-4E6B-4043-ABB1-BB27AC4D8DFD}" presName="sibTrans" presStyleCnt="0"/>
      <dgm:spPr/>
    </dgm:pt>
    <dgm:pt modelId="{3C0310DF-081B-468D-955C-59E8D64F8E64}" type="pres">
      <dgm:prSet presAssocID="{3C134594-6E4B-4636-BC37-1D6AFDD63404}" presName="compNode" presStyleCnt="0"/>
      <dgm:spPr/>
    </dgm:pt>
    <dgm:pt modelId="{D862981C-65BB-44AC-9C61-65F96797845C}" type="pres">
      <dgm:prSet presAssocID="{3C134594-6E4B-4636-BC37-1D6AFDD63404}" presName="bgRect" presStyleLbl="bgShp" presStyleIdx="2" presStyleCnt="3"/>
      <dgm:spPr/>
    </dgm:pt>
    <dgm:pt modelId="{43B3139E-08A4-4D7C-A237-A57F83DB425D}" type="pres">
      <dgm:prSet presAssocID="{3C134594-6E4B-4636-BC37-1D6AFDD6340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tir"/>
        </a:ext>
      </dgm:extLst>
    </dgm:pt>
    <dgm:pt modelId="{E2E11090-1F0C-48E7-A88C-8260DDB17BB2}" type="pres">
      <dgm:prSet presAssocID="{3C134594-6E4B-4636-BC37-1D6AFDD63404}" presName="spaceRect" presStyleCnt="0"/>
      <dgm:spPr/>
    </dgm:pt>
    <dgm:pt modelId="{71F37E61-6510-482A-AB39-B585EE1F7666}" type="pres">
      <dgm:prSet presAssocID="{3C134594-6E4B-4636-BC37-1D6AFDD6340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3DA160E-F42C-44E5-B374-0255DC54EF6A}" srcId="{E7EA6B80-ABE8-4035-9053-FA3A54A596C4}" destId="{3C134594-6E4B-4636-BC37-1D6AFDD63404}" srcOrd="2" destOrd="0" parTransId="{E80273B6-3030-4026-9516-65F553E890A7}" sibTransId="{51F445E8-426E-4526-9CE6-9FB937F3B45F}"/>
    <dgm:cxn modelId="{EEF0960F-50C2-E84B-9619-34A5308629C4}" type="presOf" srcId="{3C134594-6E4B-4636-BC37-1D6AFDD63404}" destId="{71F37E61-6510-482A-AB39-B585EE1F7666}" srcOrd="0" destOrd="0" presId="urn:microsoft.com/office/officeart/2018/2/layout/IconVerticalSolidList"/>
    <dgm:cxn modelId="{2EE54111-BBED-6145-B00B-F45E60E19FB5}" type="presOf" srcId="{E7EA6B80-ABE8-4035-9053-FA3A54A596C4}" destId="{426C905F-0E2D-4F4A-889B-73B0F774DCCA}" srcOrd="0" destOrd="0" presId="urn:microsoft.com/office/officeart/2018/2/layout/IconVerticalSolidList"/>
    <dgm:cxn modelId="{4E5B005D-18C4-B14A-B2EE-CD4B3D76403C}" type="presOf" srcId="{67C52689-B9EA-44FE-8C4A-6A4FE880E22D}" destId="{A8D8F0E0-134C-4693-88EB-AD42757B1562}" srcOrd="0" destOrd="0" presId="urn:microsoft.com/office/officeart/2018/2/layout/IconVerticalSolidList"/>
    <dgm:cxn modelId="{598EFD6A-D40C-45A2-92C8-BF6BF704C5FE}" srcId="{E7EA6B80-ABE8-4035-9053-FA3A54A596C4}" destId="{67C52689-B9EA-44FE-8C4A-6A4FE880E22D}" srcOrd="1" destOrd="0" parTransId="{26FDF051-06A7-40C7-B54F-90FBB400CFE5}" sibTransId="{F4BFB16E-4E6B-4043-ABB1-BB27AC4D8DFD}"/>
    <dgm:cxn modelId="{04BA2370-4F5E-CC4C-9517-649D168E2505}" type="presOf" srcId="{CBB3E301-B3CF-42B7-9EF3-158F2BC654E4}" destId="{645D89C5-B1A1-412D-A55C-5401FC2FC632}" srcOrd="0" destOrd="0" presId="urn:microsoft.com/office/officeart/2018/2/layout/IconVerticalSolidList"/>
    <dgm:cxn modelId="{E58DF1F5-5C5F-4905-8E69-09DA39EA19A7}" srcId="{E7EA6B80-ABE8-4035-9053-FA3A54A596C4}" destId="{CBB3E301-B3CF-42B7-9EF3-158F2BC654E4}" srcOrd="0" destOrd="0" parTransId="{7F077605-1978-43FB-8DBC-B1B80B458744}" sibTransId="{599201BE-F569-4293-86EA-FAFA3EDD515A}"/>
    <dgm:cxn modelId="{D696E071-EA56-9848-B894-BC2A39AE70CF}" type="presParOf" srcId="{426C905F-0E2D-4F4A-889B-73B0F774DCCA}" destId="{F59DA0A9-8D2D-4CCE-B334-1A6DE7047C39}" srcOrd="0" destOrd="0" presId="urn:microsoft.com/office/officeart/2018/2/layout/IconVerticalSolidList"/>
    <dgm:cxn modelId="{E85A7AE5-3C58-8B49-ACA7-AD5D6C3AA6FC}" type="presParOf" srcId="{F59DA0A9-8D2D-4CCE-B334-1A6DE7047C39}" destId="{4682AA5D-083E-4EC7-A233-2D63316BFCAA}" srcOrd="0" destOrd="0" presId="urn:microsoft.com/office/officeart/2018/2/layout/IconVerticalSolidList"/>
    <dgm:cxn modelId="{F7CCC4D8-E426-5D43-834D-0FE045D76747}" type="presParOf" srcId="{F59DA0A9-8D2D-4CCE-B334-1A6DE7047C39}" destId="{61AD1A3D-F974-474F-A618-78F9AF6FEB98}" srcOrd="1" destOrd="0" presId="urn:microsoft.com/office/officeart/2018/2/layout/IconVerticalSolidList"/>
    <dgm:cxn modelId="{983F55D2-C536-0146-9036-4BF28DC150D9}" type="presParOf" srcId="{F59DA0A9-8D2D-4CCE-B334-1A6DE7047C39}" destId="{1E248AD6-6271-48E9-8466-8225AA3648C6}" srcOrd="2" destOrd="0" presId="urn:microsoft.com/office/officeart/2018/2/layout/IconVerticalSolidList"/>
    <dgm:cxn modelId="{F69D327A-7AE8-5E49-B024-3E6B8F1E18D4}" type="presParOf" srcId="{F59DA0A9-8D2D-4CCE-B334-1A6DE7047C39}" destId="{645D89C5-B1A1-412D-A55C-5401FC2FC632}" srcOrd="3" destOrd="0" presId="urn:microsoft.com/office/officeart/2018/2/layout/IconVerticalSolidList"/>
    <dgm:cxn modelId="{DFB3F7BB-AECF-DC44-B5D1-0CA5C447F24D}" type="presParOf" srcId="{426C905F-0E2D-4F4A-889B-73B0F774DCCA}" destId="{A90B919D-9B09-4D93-BF71-B78725F8E470}" srcOrd="1" destOrd="0" presId="urn:microsoft.com/office/officeart/2018/2/layout/IconVerticalSolidList"/>
    <dgm:cxn modelId="{A780D409-8BBD-0046-B8EF-DA7D7E35237A}" type="presParOf" srcId="{426C905F-0E2D-4F4A-889B-73B0F774DCCA}" destId="{C4DC1DEC-38C5-4F67-9A72-0E8E3DBE5EFD}" srcOrd="2" destOrd="0" presId="urn:microsoft.com/office/officeart/2018/2/layout/IconVerticalSolidList"/>
    <dgm:cxn modelId="{3E9200B4-B019-FC45-8BDB-9AE75113CD9B}" type="presParOf" srcId="{C4DC1DEC-38C5-4F67-9A72-0E8E3DBE5EFD}" destId="{5697838A-714F-4C9A-9E0F-69EE2F54F974}" srcOrd="0" destOrd="0" presId="urn:microsoft.com/office/officeart/2018/2/layout/IconVerticalSolidList"/>
    <dgm:cxn modelId="{F4BE3F83-538A-FC43-B597-F7B919279880}" type="presParOf" srcId="{C4DC1DEC-38C5-4F67-9A72-0E8E3DBE5EFD}" destId="{B6365F65-B741-4BAD-B4F2-A95BE35873F6}" srcOrd="1" destOrd="0" presId="urn:microsoft.com/office/officeart/2018/2/layout/IconVerticalSolidList"/>
    <dgm:cxn modelId="{97D3F99D-EC27-8B4A-97FE-429A221FFE37}" type="presParOf" srcId="{C4DC1DEC-38C5-4F67-9A72-0E8E3DBE5EFD}" destId="{C996FD08-F5CF-4575-8B1C-4182FF96CC79}" srcOrd="2" destOrd="0" presId="urn:microsoft.com/office/officeart/2018/2/layout/IconVerticalSolidList"/>
    <dgm:cxn modelId="{69EA3E51-1401-7042-B1AC-955EEE75B839}" type="presParOf" srcId="{C4DC1DEC-38C5-4F67-9A72-0E8E3DBE5EFD}" destId="{A8D8F0E0-134C-4693-88EB-AD42757B1562}" srcOrd="3" destOrd="0" presId="urn:microsoft.com/office/officeart/2018/2/layout/IconVerticalSolidList"/>
    <dgm:cxn modelId="{49E55F25-D3D2-7544-B184-D15C8E8F2F5F}" type="presParOf" srcId="{426C905F-0E2D-4F4A-889B-73B0F774DCCA}" destId="{36B5F736-14B0-477E-812F-4605E3A966AA}" srcOrd="3" destOrd="0" presId="urn:microsoft.com/office/officeart/2018/2/layout/IconVerticalSolidList"/>
    <dgm:cxn modelId="{92DD43C8-6F70-B54F-8DE2-AA104D5E8A2B}" type="presParOf" srcId="{426C905F-0E2D-4F4A-889B-73B0F774DCCA}" destId="{3C0310DF-081B-468D-955C-59E8D64F8E64}" srcOrd="4" destOrd="0" presId="urn:microsoft.com/office/officeart/2018/2/layout/IconVerticalSolidList"/>
    <dgm:cxn modelId="{D4301715-FE2C-E442-B0A9-5618F2765FBC}" type="presParOf" srcId="{3C0310DF-081B-468D-955C-59E8D64F8E64}" destId="{D862981C-65BB-44AC-9C61-65F96797845C}" srcOrd="0" destOrd="0" presId="urn:microsoft.com/office/officeart/2018/2/layout/IconVerticalSolidList"/>
    <dgm:cxn modelId="{B3EB3314-7A9F-DC45-90A9-79E4A2A69A52}" type="presParOf" srcId="{3C0310DF-081B-468D-955C-59E8D64F8E64}" destId="{43B3139E-08A4-4D7C-A237-A57F83DB425D}" srcOrd="1" destOrd="0" presId="urn:microsoft.com/office/officeart/2018/2/layout/IconVerticalSolidList"/>
    <dgm:cxn modelId="{E33B2616-E67F-9944-986E-F675CB76ACD1}" type="presParOf" srcId="{3C0310DF-081B-468D-955C-59E8D64F8E64}" destId="{E2E11090-1F0C-48E7-A88C-8260DDB17BB2}" srcOrd="2" destOrd="0" presId="urn:microsoft.com/office/officeart/2018/2/layout/IconVerticalSolidList"/>
    <dgm:cxn modelId="{4B7FF89B-154B-7E4F-AD9E-C1CD448B62A4}" type="presParOf" srcId="{3C0310DF-081B-468D-955C-59E8D64F8E64}" destId="{71F37E61-6510-482A-AB39-B585EE1F766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BB990-3E76-EA49-BA7E-7B3B1429E943}">
      <dsp:nvSpPr>
        <dsp:cNvPr id="0" name=""/>
        <dsp:cNvSpPr/>
      </dsp:nvSpPr>
      <dsp:spPr>
        <a:xfrm>
          <a:off x="0" y="816157"/>
          <a:ext cx="1970484" cy="11822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Planejamento</a:t>
          </a:r>
          <a:endParaRPr lang="en-US" sz="2400" kern="1200" dirty="0"/>
        </a:p>
      </dsp:txBody>
      <dsp:txXfrm>
        <a:off x="0" y="816157"/>
        <a:ext cx="1970484" cy="1182290"/>
      </dsp:txXfrm>
    </dsp:sp>
    <dsp:sp modelId="{1982983F-78DD-5342-BB47-E1B95A1FB435}">
      <dsp:nvSpPr>
        <dsp:cNvPr id="0" name=""/>
        <dsp:cNvSpPr/>
      </dsp:nvSpPr>
      <dsp:spPr>
        <a:xfrm>
          <a:off x="2167532" y="816157"/>
          <a:ext cx="1970484" cy="1182290"/>
        </a:xfrm>
        <a:prstGeom prst="rect">
          <a:avLst/>
        </a:prstGeom>
        <a:solidFill>
          <a:schemeClr val="accent2">
            <a:hueOff val="-949762"/>
            <a:satOff val="2103"/>
            <a:lumOff val="2892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Faça uma coisa por vez!</a:t>
          </a:r>
          <a:endParaRPr lang="en-US" sz="2400" kern="1200"/>
        </a:p>
      </dsp:txBody>
      <dsp:txXfrm>
        <a:off x="2167532" y="816157"/>
        <a:ext cx="1970484" cy="1182290"/>
      </dsp:txXfrm>
    </dsp:sp>
    <dsp:sp modelId="{793E23B2-A2D8-EC47-90E6-E3D4014323C5}">
      <dsp:nvSpPr>
        <dsp:cNvPr id="0" name=""/>
        <dsp:cNvSpPr/>
      </dsp:nvSpPr>
      <dsp:spPr>
        <a:xfrm>
          <a:off x="4335065" y="816157"/>
          <a:ext cx="1970484" cy="1182290"/>
        </a:xfrm>
        <a:prstGeom prst="rect">
          <a:avLst/>
        </a:prstGeom>
        <a:solidFill>
          <a:schemeClr val="accent2">
            <a:hueOff val="-1899524"/>
            <a:satOff val="4207"/>
            <a:lumOff val="578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Defina um local de estudo</a:t>
          </a:r>
          <a:endParaRPr lang="en-US" sz="2400" kern="1200"/>
        </a:p>
      </dsp:txBody>
      <dsp:txXfrm>
        <a:off x="4335065" y="816157"/>
        <a:ext cx="1970484" cy="1182290"/>
      </dsp:txXfrm>
    </dsp:sp>
    <dsp:sp modelId="{5CFFE417-8E9B-3B42-900B-22193393958F}">
      <dsp:nvSpPr>
        <dsp:cNvPr id="0" name=""/>
        <dsp:cNvSpPr/>
      </dsp:nvSpPr>
      <dsp:spPr>
        <a:xfrm>
          <a:off x="0" y="2195496"/>
          <a:ext cx="1970484" cy="1182290"/>
        </a:xfrm>
        <a:prstGeom prst="rect">
          <a:avLst/>
        </a:prstGeom>
        <a:solidFill>
          <a:schemeClr val="accent2">
            <a:hueOff val="-2849285"/>
            <a:satOff val="6310"/>
            <a:lumOff val="867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Seja ativo: pesquise!</a:t>
          </a:r>
          <a:endParaRPr lang="en-US" sz="2400" kern="1200"/>
        </a:p>
      </dsp:txBody>
      <dsp:txXfrm>
        <a:off x="0" y="2195496"/>
        <a:ext cx="1970484" cy="1182290"/>
      </dsp:txXfrm>
    </dsp:sp>
    <dsp:sp modelId="{98698628-4690-4A44-B263-0B92E319138E}">
      <dsp:nvSpPr>
        <dsp:cNvPr id="0" name=""/>
        <dsp:cNvSpPr/>
      </dsp:nvSpPr>
      <dsp:spPr>
        <a:xfrm>
          <a:off x="2167532" y="2195496"/>
          <a:ext cx="1970484" cy="1182290"/>
        </a:xfrm>
        <a:prstGeom prst="rect">
          <a:avLst/>
        </a:prstGeom>
        <a:solidFill>
          <a:schemeClr val="accent2">
            <a:hueOff val="-3799047"/>
            <a:satOff val="8413"/>
            <a:lumOff val="11568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Rotina de estudos e de descanso</a:t>
          </a:r>
          <a:endParaRPr lang="en-US" sz="2400" kern="1200"/>
        </a:p>
      </dsp:txBody>
      <dsp:txXfrm>
        <a:off x="2167532" y="2195496"/>
        <a:ext cx="1970484" cy="1182290"/>
      </dsp:txXfrm>
    </dsp:sp>
    <dsp:sp modelId="{34FB1AA1-7F74-BE4B-B593-29230CB4BF18}">
      <dsp:nvSpPr>
        <dsp:cNvPr id="0" name=""/>
        <dsp:cNvSpPr/>
      </dsp:nvSpPr>
      <dsp:spPr>
        <a:xfrm>
          <a:off x="4335065" y="2195496"/>
          <a:ext cx="1970484" cy="1182290"/>
        </a:xfrm>
        <a:prstGeom prst="rect">
          <a:avLst/>
        </a:prstGeom>
        <a:solidFill>
          <a:schemeClr val="accent2">
            <a:hueOff val="-4748809"/>
            <a:satOff val="10517"/>
            <a:lumOff val="14461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Intercale as disciplinas</a:t>
          </a:r>
          <a:endParaRPr lang="en-US" sz="2400" kern="1200"/>
        </a:p>
      </dsp:txBody>
      <dsp:txXfrm>
        <a:off x="4335065" y="2195496"/>
        <a:ext cx="1970484" cy="1182290"/>
      </dsp:txXfrm>
    </dsp:sp>
    <dsp:sp modelId="{14D3EE20-8515-4240-857C-0FD798A8D308}">
      <dsp:nvSpPr>
        <dsp:cNvPr id="0" name=""/>
        <dsp:cNvSpPr/>
      </dsp:nvSpPr>
      <dsp:spPr>
        <a:xfrm>
          <a:off x="0" y="3574835"/>
          <a:ext cx="1970484" cy="1182290"/>
        </a:xfrm>
        <a:prstGeom prst="rect">
          <a:avLst/>
        </a:prstGeom>
        <a:solidFill>
          <a:schemeClr val="accent2">
            <a:hueOff val="-5698571"/>
            <a:satOff val="12620"/>
            <a:lumOff val="17353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Mantenha o foco</a:t>
          </a:r>
          <a:endParaRPr lang="en-US" sz="2400" kern="1200"/>
        </a:p>
      </dsp:txBody>
      <dsp:txXfrm>
        <a:off x="0" y="3574835"/>
        <a:ext cx="1970484" cy="1182290"/>
      </dsp:txXfrm>
    </dsp:sp>
    <dsp:sp modelId="{34E61AA8-BCB8-1B4F-A530-BDAE7A8ABB3C}">
      <dsp:nvSpPr>
        <dsp:cNvPr id="0" name=""/>
        <dsp:cNvSpPr/>
      </dsp:nvSpPr>
      <dsp:spPr>
        <a:xfrm>
          <a:off x="2167532" y="3574835"/>
          <a:ext cx="1970484" cy="1182290"/>
        </a:xfrm>
        <a:prstGeom prst="rect">
          <a:avLst/>
        </a:prstGeom>
        <a:solidFill>
          <a:schemeClr val="accent2">
            <a:hueOff val="-6648333"/>
            <a:satOff val="14724"/>
            <a:lumOff val="2024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Tire suas dúvidas</a:t>
          </a:r>
          <a:endParaRPr lang="en-US" sz="2400" kern="1200"/>
        </a:p>
      </dsp:txBody>
      <dsp:txXfrm>
        <a:off x="2167532" y="3574835"/>
        <a:ext cx="1970484" cy="1182290"/>
      </dsp:txXfrm>
    </dsp:sp>
    <dsp:sp modelId="{B8893E2A-C092-FC42-BDF2-EC4B7F2F7723}">
      <dsp:nvSpPr>
        <dsp:cNvPr id="0" name=""/>
        <dsp:cNvSpPr/>
      </dsp:nvSpPr>
      <dsp:spPr>
        <a:xfrm>
          <a:off x="4335065" y="3574835"/>
          <a:ext cx="1970484" cy="1182290"/>
        </a:xfrm>
        <a:prstGeom prst="rect">
          <a:avLst/>
        </a:prstGeom>
        <a:solidFill>
          <a:schemeClr val="accent2">
            <a:hueOff val="-7598094"/>
            <a:satOff val="16827"/>
            <a:lumOff val="23137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Use a tecnologia a seu favor</a:t>
          </a:r>
          <a:endParaRPr lang="en-US" sz="2400" kern="1200"/>
        </a:p>
      </dsp:txBody>
      <dsp:txXfrm>
        <a:off x="4335065" y="3574835"/>
        <a:ext cx="1970484" cy="1182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7D964-6820-4181-AB62-D4D4293F8D02}">
      <dsp:nvSpPr>
        <dsp:cNvPr id="0" name=""/>
        <dsp:cNvSpPr/>
      </dsp:nvSpPr>
      <dsp:spPr>
        <a:xfrm>
          <a:off x="155279" y="185084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AE43A-F396-4C1E-99B2-633D9FF2C1A5}">
      <dsp:nvSpPr>
        <dsp:cNvPr id="0" name=""/>
        <dsp:cNvSpPr/>
      </dsp:nvSpPr>
      <dsp:spPr>
        <a:xfrm>
          <a:off x="429637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1CC31-4D7A-4646-931A-7E048CCD89C1}">
      <dsp:nvSpPr>
        <dsp:cNvPr id="0" name=""/>
        <dsp:cNvSpPr/>
      </dsp:nvSpPr>
      <dsp:spPr>
        <a:xfrm>
          <a:off x="1741703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Prepare um ambiente adequado: uma mesa e cadeira num ambiente limpo e iluminado. </a:t>
          </a:r>
          <a:endParaRPr lang="en-US" sz="2000" kern="1200" dirty="0"/>
        </a:p>
      </dsp:txBody>
      <dsp:txXfrm>
        <a:off x="1741703" y="185084"/>
        <a:ext cx="3079529" cy="1306466"/>
      </dsp:txXfrm>
    </dsp:sp>
    <dsp:sp modelId="{01B1F9D2-3D07-48D7-9FCE-3EC2D3F47AD1}">
      <dsp:nvSpPr>
        <dsp:cNvPr id="0" name=""/>
        <dsp:cNvSpPr/>
      </dsp:nvSpPr>
      <dsp:spPr>
        <a:xfrm>
          <a:off x="5357817" y="185084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C7F9D-9580-489B-9E46-1E71B39C2F9D}">
      <dsp:nvSpPr>
        <dsp:cNvPr id="0" name=""/>
        <dsp:cNvSpPr/>
      </dsp:nvSpPr>
      <dsp:spPr>
        <a:xfrm>
          <a:off x="5632175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0AA77-EB8A-4F29-AC2D-59F3B2EB48B9}">
      <dsp:nvSpPr>
        <dsp:cNvPr id="0" name=""/>
        <dsp:cNvSpPr/>
      </dsp:nvSpPr>
      <dsp:spPr>
        <a:xfrm>
          <a:off x="6944241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Evite distrações: televisão ligada, som alto ou pessoas conversando. </a:t>
          </a:r>
          <a:endParaRPr lang="en-US" sz="2000" kern="1200" dirty="0"/>
        </a:p>
      </dsp:txBody>
      <dsp:txXfrm>
        <a:off x="6944241" y="185084"/>
        <a:ext cx="3079529" cy="1306466"/>
      </dsp:txXfrm>
    </dsp:sp>
    <dsp:sp modelId="{4B01339A-0148-4153-AA66-EB1CAE86668B}">
      <dsp:nvSpPr>
        <dsp:cNvPr id="0" name=""/>
        <dsp:cNvSpPr/>
      </dsp:nvSpPr>
      <dsp:spPr>
        <a:xfrm>
          <a:off x="155279" y="2102548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EAD0D-7AD8-43D7-9D11-CBA6DD16AD54}">
      <dsp:nvSpPr>
        <dsp:cNvPr id="0" name=""/>
        <dsp:cNvSpPr/>
      </dsp:nvSpPr>
      <dsp:spPr>
        <a:xfrm>
          <a:off x="429637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FC47FE-1828-4A03-9708-9A5379F3EC49}">
      <dsp:nvSpPr>
        <dsp:cNvPr id="0" name=""/>
        <dsp:cNvSpPr/>
      </dsp:nvSpPr>
      <dsp:spPr>
        <a:xfrm>
          <a:off x="1741703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Combine com os familiares para que, no momento em que estiver estudando, você possa ficar só e em silêncio, sem ser incomodado. </a:t>
          </a:r>
          <a:endParaRPr lang="en-US" sz="2000" kern="1200" dirty="0"/>
        </a:p>
      </dsp:txBody>
      <dsp:txXfrm>
        <a:off x="1741703" y="2102548"/>
        <a:ext cx="3079529" cy="1306466"/>
      </dsp:txXfrm>
    </dsp:sp>
    <dsp:sp modelId="{5B2126CE-9FE3-45A5-A981-6A5A227DB15A}">
      <dsp:nvSpPr>
        <dsp:cNvPr id="0" name=""/>
        <dsp:cNvSpPr/>
      </dsp:nvSpPr>
      <dsp:spPr>
        <a:xfrm>
          <a:off x="5357817" y="2102548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32DE3E-D5D8-4F63-80F5-9852DC20871D}">
      <dsp:nvSpPr>
        <dsp:cNvPr id="0" name=""/>
        <dsp:cNvSpPr/>
      </dsp:nvSpPr>
      <dsp:spPr>
        <a:xfrm>
          <a:off x="5632175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A4494-558F-4BCE-ABF7-5358A85BFF79}">
      <dsp:nvSpPr>
        <dsp:cNvPr id="0" name=""/>
        <dsp:cNvSpPr/>
      </dsp:nvSpPr>
      <dsp:spPr>
        <a:xfrm>
          <a:off x="6944241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Siga uma rotina, mantendo ao máximo os horários de estudo e disciplinas (matérias) que costumava realizar no IF.</a:t>
          </a:r>
          <a:endParaRPr lang="en-US" sz="2000" kern="1200" dirty="0"/>
        </a:p>
      </dsp:txBody>
      <dsp:txXfrm>
        <a:off x="6944241" y="2102548"/>
        <a:ext cx="3079529" cy="1306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7D964-6820-4181-AB62-D4D4293F8D02}">
      <dsp:nvSpPr>
        <dsp:cNvPr id="0" name=""/>
        <dsp:cNvSpPr/>
      </dsp:nvSpPr>
      <dsp:spPr>
        <a:xfrm>
          <a:off x="155279" y="185084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AE43A-F396-4C1E-99B2-633D9FF2C1A5}">
      <dsp:nvSpPr>
        <dsp:cNvPr id="0" name=""/>
        <dsp:cNvSpPr/>
      </dsp:nvSpPr>
      <dsp:spPr>
        <a:xfrm>
          <a:off x="429637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1CC31-4D7A-4646-931A-7E048CCD89C1}">
      <dsp:nvSpPr>
        <dsp:cNvPr id="0" name=""/>
        <dsp:cNvSpPr/>
      </dsp:nvSpPr>
      <dsp:spPr>
        <a:xfrm>
          <a:off x="1741703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/>
            <a:t>Não deixe para depois o que pode ser feito hoje! </a:t>
          </a:r>
          <a:endParaRPr lang="en-US" sz="2100" kern="1200"/>
        </a:p>
      </dsp:txBody>
      <dsp:txXfrm>
        <a:off x="1741703" y="185084"/>
        <a:ext cx="3079529" cy="1306466"/>
      </dsp:txXfrm>
    </dsp:sp>
    <dsp:sp modelId="{01B1F9D2-3D07-48D7-9FCE-3EC2D3F47AD1}">
      <dsp:nvSpPr>
        <dsp:cNvPr id="0" name=""/>
        <dsp:cNvSpPr/>
      </dsp:nvSpPr>
      <dsp:spPr>
        <a:xfrm>
          <a:off x="5357817" y="185084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C7F9D-9580-489B-9E46-1E71B39C2F9D}">
      <dsp:nvSpPr>
        <dsp:cNvPr id="0" name=""/>
        <dsp:cNvSpPr/>
      </dsp:nvSpPr>
      <dsp:spPr>
        <a:xfrm>
          <a:off x="5632175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0AA77-EB8A-4F29-AC2D-59F3B2EB48B9}">
      <dsp:nvSpPr>
        <dsp:cNvPr id="0" name=""/>
        <dsp:cNvSpPr/>
      </dsp:nvSpPr>
      <dsp:spPr>
        <a:xfrm>
          <a:off x="6944241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Cuidado com as distrações: </a:t>
          </a:r>
          <a:r>
            <a:rPr lang="pt-BR" sz="2100" kern="1200" dirty="0" err="1"/>
            <a:t>Netflix</a:t>
          </a:r>
          <a:r>
            <a:rPr lang="pt-BR" sz="2100" kern="1200" dirty="0"/>
            <a:t>, games, celular, </a:t>
          </a:r>
          <a:r>
            <a:rPr lang="pt-BR" sz="2100" kern="1200" dirty="0" err="1"/>
            <a:t>wi-fi</a:t>
          </a:r>
          <a:r>
            <a:rPr lang="pt-BR" sz="2100" kern="1200" dirty="0"/>
            <a:t> </a:t>
          </a:r>
          <a:r>
            <a:rPr lang="pt-BR" sz="2100" kern="1200" dirty="0" err="1"/>
            <a:t>mega</a:t>
          </a:r>
          <a:r>
            <a:rPr lang="pt-BR" sz="2100" kern="1200" dirty="0"/>
            <a:t> rápido, cachorro, etc. </a:t>
          </a:r>
          <a:endParaRPr lang="en-US" sz="2100" kern="1200" dirty="0"/>
        </a:p>
      </dsp:txBody>
      <dsp:txXfrm>
        <a:off x="6944241" y="185084"/>
        <a:ext cx="3079529" cy="1306466"/>
      </dsp:txXfrm>
    </dsp:sp>
    <dsp:sp modelId="{4B01339A-0148-4153-AA66-EB1CAE86668B}">
      <dsp:nvSpPr>
        <dsp:cNvPr id="0" name=""/>
        <dsp:cNvSpPr/>
      </dsp:nvSpPr>
      <dsp:spPr>
        <a:xfrm>
          <a:off x="155279" y="2102548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EAD0D-7AD8-43D7-9D11-CBA6DD16AD54}">
      <dsp:nvSpPr>
        <dsp:cNvPr id="0" name=""/>
        <dsp:cNvSpPr/>
      </dsp:nvSpPr>
      <dsp:spPr>
        <a:xfrm>
          <a:off x="429637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FC47FE-1828-4A03-9708-9A5379F3EC49}">
      <dsp:nvSpPr>
        <dsp:cNvPr id="0" name=""/>
        <dsp:cNvSpPr/>
      </dsp:nvSpPr>
      <dsp:spPr>
        <a:xfrm>
          <a:off x="1741703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/>
            <a:t>Prioridade do dia. </a:t>
          </a:r>
          <a:endParaRPr lang="en-US" sz="2100" kern="1200"/>
        </a:p>
      </dsp:txBody>
      <dsp:txXfrm>
        <a:off x="1741703" y="2102548"/>
        <a:ext cx="3079529" cy="1306466"/>
      </dsp:txXfrm>
    </dsp:sp>
    <dsp:sp modelId="{5B2126CE-9FE3-45A5-A981-6A5A227DB15A}">
      <dsp:nvSpPr>
        <dsp:cNvPr id="0" name=""/>
        <dsp:cNvSpPr/>
      </dsp:nvSpPr>
      <dsp:spPr>
        <a:xfrm>
          <a:off x="5357817" y="2102548"/>
          <a:ext cx="1306466" cy="130646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32DE3E-D5D8-4F63-80F5-9852DC20871D}">
      <dsp:nvSpPr>
        <dsp:cNvPr id="0" name=""/>
        <dsp:cNvSpPr/>
      </dsp:nvSpPr>
      <dsp:spPr>
        <a:xfrm>
          <a:off x="5632175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A4494-558F-4BCE-ABF7-5358A85BFF79}">
      <dsp:nvSpPr>
        <dsp:cNvPr id="0" name=""/>
        <dsp:cNvSpPr/>
      </dsp:nvSpPr>
      <dsp:spPr>
        <a:xfrm>
          <a:off x="6944241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/>
            <a:t>Acorde e já defina seu dia ou semana: quais conteúdos irá estudar, quais tarefas realizar e quais dúvidas tirar.</a:t>
          </a:r>
          <a:endParaRPr lang="en-US" sz="2100" kern="1200"/>
        </a:p>
      </dsp:txBody>
      <dsp:txXfrm>
        <a:off x="6944241" y="2102548"/>
        <a:ext cx="3079529" cy="13064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DF45AF-01C8-490B-885F-E47647B39BBB}">
      <dsp:nvSpPr>
        <dsp:cNvPr id="0" name=""/>
        <dsp:cNvSpPr/>
      </dsp:nvSpPr>
      <dsp:spPr>
        <a:xfrm>
          <a:off x="155279" y="185084"/>
          <a:ext cx="1306466" cy="13064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C2B1B1-9D2B-4C5E-9F14-2D4924D4B6F2}">
      <dsp:nvSpPr>
        <dsp:cNvPr id="0" name=""/>
        <dsp:cNvSpPr/>
      </dsp:nvSpPr>
      <dsp:spPr>
        <a:xfrm>
          <a:off x="429637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AA0E96-CB8A-4F9D-A0CB-C4349C0D5AD9}">
      <dsp:nvSpPr>
        <dsp:cNvPr id="0" name=""/>
        <dsp:cNvSpPr/>
      </dsp:nvSpPr>
      <dsp:spPr>
        <a:xfrm>
          <a:off x="1741703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Estabeleça metas : estudar um conteúdo por uma hora ou mais. </a:t>
          </a:r>
          <a:endParaRPr lang="en-US" sz="2000" kern="1200" dirty="0"/>
        </a:p>
      </dsp:txBody>
      <dsp:txXfrm>
        <a:off x="1741703" y="185084"/>
        <a:ext cx="3079529" cy="1306466"/>
      </dsp:txXfrm>
    </dsp:sp>
    <dsp:sp modelId="{6CC73865-7ED0-44C6-BC13-A6661DE64267}">
      <dsp:nvSpPr>
        <dsp:cNvPr id="0" name=""/>
        <dsp:cNvSpPr/>
      </dsp:nvSpPr>
      <dsp:spPr>
        <a:xfrm>
          <a:off x="5357817" y="185084"/>
          <a:ext cx="1306466" cy="13064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56765-61D0-4AAB-B348-E7A42570DBB4}">
      <dsp:nvSpPr>
        <dsp:cNvPr id="0" name=""/>
        <dsp:cNvSpPr/>
      </dsp:nvSpPr>
      <dsp:spPr>
        <a:xfrm>
          <a:off x="5632175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E4BA5-5FCE-4CCD-8C37-17EA3F9C6567}">
      <dsp:nvSpPr>
        <dsp:cNvPr id="0" name=""/>
        <dsp:cNvSpPr/>
      </dsp:nvSpPr>
      <dsp:spPr>
        <a:xfrm>
          <a:off x="6944241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Recompensa: ouvir música, assistir a um episódio de uma série, brincar com o cachorro, conversar com alguém pelo celular, ou algo que lhe faça bem. </a:t>
          </a:r>
          <a:endParaRPr lang="en-US" sz="2000" kern="1200" dirty="0"/>
        </a:p>
      </dsp:txBody>
      <dsp:txXfrm>
        <a:off x="6944241" y="185084"/>
        <a:ext cx="3079529" cy="1306466"/>
      </dsp:txXfrm>
    </dsp:sp>
    <dsp:sp modelId="{69D2814A-7793-468C-849D-C574EC74DAB1}">
      <dsp:nvSpPr>
        <dsp:cNvPr id="0" name=""/>
        <dsp:cNvSpPr/>
      </dsp:nvSpPr>
      <dsp:spPr>
        <a:xfrm>
          <a:off x="155279" y="2102548"/>
          <a:ext cx="1306466" cy="13064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CCFB9C-E3F1-496A-A318-DFA2401A8D8D}">
      <dsp:nvSpPr>
        <dsp:cNvPr id="0" name=""/>
        <dsp:cNvSpPr/>
      </dsp:nvSpPr>
      <dsp:spPr>
        <a:xfrm>
          <a:off x="429637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4EE7F-83D2-41B7-9BDE-B8F4BF453584}">
      <dsp:nvSpPr>
        <dsp:cNvPr id="0" name=""/>
        <dsp:cNvSpPr/>
      </dsp:nvSpPr>
      <dsp:spPr>
        <a:xfrm>
          <a:off x="1741703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Equilíbrio é a palavra-chave. </a:t>
          </a:r>
          <a:endParaRPr lang="en-US" sz="2000" kern="1200" dirty="0"/>
        </a:p>
      </dsp:txBody>
      <dsp:txXfrm>
        <a:off x="1741703" y="2102548"/>
        <a:ext cx="3079529" cy="1306466"/>
      </dsp:txXfrm>
    </dsp:sp>
    <dsp:sp modelId="{89A86A13-0543-4BB3-B363-D95D1AFB6574}">
      <dsp:nvSpPr>
        <dsp:cNvPr id="0" name=""/>
        <dsp:cNvSpPr/>
      </dsp:nvSpPr>
      <dsp:spPr>
        <a:xfrm>
          <a:off x="5357817" y="2102548"/>
          <a:ext cx="1306466" cy="13064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966F8-CB75-44E8-9384-DDAE2D968422}">
      <dsp:nvSpPr>
        <dsp:cNvPr id="0" name=""/>
        <dsp:cNvSpPr/>
      </dsp:nvSpPr>
      <dsp:spPr>
        <a:xfrm>
          <a:off x="5632175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6AD19-BEEB-4B0D-BF0A-E3C2E8847BF6}">
      <dsp:nvSpPr>
        <dsp:cNvPr id="0" name=""/>
        <dsp:cNvSpPr/>
      </dsp:nvSpPr>
      <dsp:spPr>
        <a:xfrm>
          <a:off x="6944241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Tente vivenciar um dia como outro qualquer: estudos, deveres, lazer, atividade física, boa alimentação e descanso.</a:t>
          </a:r>
          <a:endParaRPr lang="en-US" sz="2000" kern="1200" dirty="0"/>
        </a:p>
      </dsp:txBody>
      <dsp:txXfrm>
        <a:off x="6944241" y="2102548"/>
        <a:ext cx="3079529" cy="13064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82AA5D-083E-4EC7-A233-2D63316BFCAA}">
      <dsp:nvSpPr>
        <dsp:cNvPr id="0" name=""/>
        <dsp:cNvSpPr/>
      </dsp:nvSpPr>
      <dsp:spPr>
        <a:xfrm>
          <a:off x="0" y="680"/>
          <a:ext cx="6305550" cy="159197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AD1A3D-F974-474F-A618-78F9AF6FEB98}">
      <dsp:nvSpPr>
        <dsp:cNvPr id="0" name=""/>
        <dsp:cNvSpPr/>
      </dsp:nvSpPr>
      <dsp:spPr>
        <a:xfrm>
          <a:off x="481573" y="358875"/>
          <a:ext cx="875587" cy="875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5D89C5-B1A1-412D-A55C-5401FC2FC632}">
      <dsp:nvSpPr>
        <dsp:cNvPr id="0" name=""/>
        <dsp:cNvSpPr/>
      </dsp:nvSpPr>
      <dsp:spPr>
        <a:xfrm>
          <a:off x="1838734" y="680"/>
          <a:ext cx="4466815" cy="15919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84" tIns="168484" rIns="168484" bIns="16848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Delimitar o espaço do estudante</a:t>
          </a:r>
          <a:endParaRPr lang="en-US" sz="2500" kern="1200" dirty="0"/>
        </a:p>
      </dsp:txBody>
      <dsp:txXfrm>
        <a:off x="1838734" y="680"/>
        <a:ext cx="4466815" cy="1591977"/>
      </dsp:txXfrm>
    </dsp:sp>
    <dsp:sp modelId="{5697838A-714F-4C9A-9E0F-69EE2F54F974}">
      <dsp:nvSpPr>
        <dsp:cNvPr id="0" name=""/>
        <dsp:cNvSpPr/>
      </dsp:nvSpPr>
      <dsp:spPr>
        <a:xfrm>
          <a:off x="0" y="1990652"/>
          <a:ext cx="6305550" cy="159197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365F65-B741-4BAD-B4F2-A95BE35873F6}">
      <dsp:nvSpPr>
        <dsp:cNvPr id="0" name=""/>
        <dsp:cNvSpPr/>
      </dsp:nvSpPr>
      <dsp:spPr>
        <a:xfrm>
          <a:off x="481573" y="2348847"/>
          <a:ext cx="875587" cy="875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8F0E0-134C-4693-88EB-AD42757B1562}">
      <dsp:nvSpPr>
        <dsp:cNvPr id="0" name=""/>
        <dsp:cNvSpPr/>
      </dsp:nvSpPr>
      <dsp:spPr>
        <a:xfrm>
          <a:off x="1838734" y="1990652"/>
          <a:ext cx="4466815" cy="15919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84" tIns="168484" rIns="168484" bIns="16848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Saber lidar com as expectativas: aluno e família</a:t>
          </a:r>
          <a:endParaRPr lang="en-US" sz="2500" kern="1200" dirty="0"/>
        </a:p>
      </dsp:txBody>
      <dsp:txXfrm>
        <a:off x="1838734" y="1990652"/>
        <a:ext cx="4466815" cy="1591977"/>
      </dsp:txXfrm>
    </dsp:sp>
    <dsp:sp modelId="{D862981C-65BB-44AC-9C61-65F96797845C}">
      <dsp:nvSpPr>
        <dsp:cNvPr id="0" name=""/>
        <dsp:cNvSpPr/>
      </dsp:nvSpPr>
      <dsp:spPr>
        <a:xfrm>
          <a:off x="0" y="3980624"/>
          <a:ext cx="6305550" cy="159197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3139E-08A4-4D7C-A237-A57F83DB425D}">
      <dsp:nvSpPr>
        <dsp:cNvPr id="0" name=""/>
        <dsp:cNvSpPr/>
      </dsp:nvSpPr>
      <dsp:spPr>
        <a:xfrm>
          <a:off x="481573" y="4338819"/>
          <a:ext cx="875587" cy="875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37E61-6510-482A-AB39-B585EE1F7666}">
      <dsp:nvSpPr>
        <dsp:cNvPr id="0" name=""/>
        <dsp:cNvSpPr/>
      </dsp:nvSpPr>
      <dsp:spPr>
        <a:xfrm>
          <a:off x="1838734" y="3980624"/>
          <a:ext cx="4466815" cy="15919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84" tIns="168484" rIns="168484" bIns="16848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No retorno: recuperação das aprendizagens</a:t>
          </a:r>
          <a:endParaRPr lang="en-US" sz="2500" kern="1200" dirty="0"/>
        </a:p>
      </dsp:txBody>
      <dsp:txXfrm>
        <a:off x="1838734" y="3980624"/>
        <a:ext cx="4466815" cy="1591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E7741-3FD7-934C-8578-CC2DBAA12AB8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DA614-837D-AD4D-BA1A-80AD16D921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512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9DA614-837D-AD4D-BA1A-80AD16D921C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50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71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5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755574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629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184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1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77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57090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67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7/31/20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602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sp.gru@ifsp.edu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2BB0FD8E-3E87-4351-BC72-7BD471F2A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ma imagem contendo animal, peixe, mesa, remoto&#10;&#10;Descrição gerada automaticamente">
            <a:extLst>
              <a:ext uri="{FF2B5EF4-FFF2-40B4-BE49-F238E27FC236}">
                <a16:creationId xmlns:a16="http://schemas.microsoft.com/office/drawing/2014/main" id="{1F30B2C7-BDC3-4A21-9619-EAC6CD749E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t="13353" b="1978"/>
          <a:stretch/>
        </p:blipFill>
        <p:spPr>
          <a:xfrm>
            <a:off x="20" y="-1"/>
            <a:ext cx="12191980" cy="6864691"/>
          </a:xfrm>
          <a:prstGeom prst="rect">
            <a:avLst/>
          </a:prstGeom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634428E0-4EB9-4157-B5BF-31DC4AA45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2BB088ED-3D1F-429F-B306-1C9D1A101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864CAB93-E235-4C6E-88C9-D1E5CC3BB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>
              <a:alpha val="52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CE197B-E635-A049-93BA-B3FDA56DD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>
            <a:normAutofit/>
          </a:bodyPr>
          <a:lstStyle/>
          <a:p>
            <a:r>
              <a:rPr lang="pt-BR"/>
              <a:t>Retorno às aulas e acolhida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A82B6E-E08E-E04A-B15D-A49443810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2909" y="5979196"/>
            <a:ext cx="9829646" cy="511901"/>
          </a:xfrm>
        </p:spPr>
        <p:txBody>
          <a:bodyPr>
            <a:normAutofit/>
          </a:bodyPr>
          <a:lstStyle/>
          <a:p>
            <a:r>
              <a:rPr lang="pt-BR"/>
              <a:t>Coordenadoria </a:t>
            </a:r>
            <a:r>
              <a:rPr lang="pt-BR" err="1"/>
              <a:t>Sociopedagógica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475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99D293F-7099-4144-B842-B8419297F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pt-BR" sz="3600"/>
              <a:t>Cuide da saúde mental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8A2F36-6383-644D-84C2-E98FD44DC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2400" dirty="0"/>
              <a:t>Evite o excesso de informações: ansiedade</a:t>
            </a:r>
          </a:p>
          <a:p>
            <a:pPr>
              <a:lnSpc>
                <a:spcPct val="100000"/>
              </a:lnSpc>
            </a:pPr>
            <a:r>
              <a:rPr lang="pt-BR" sz="2400" dirty="0"/>
              <a:t>Inclua na rotina: organização do ambiente, autocuidado, alimentação saudável, exercícios, os estudos. </a:t>
            </a:r>
          </a:p>
          <a:p>
            <a:pPr>
              <a:lnSpc>
                <a:spcPct val="100000"/>
              </a:lnSpc>
            </a:pPr>
            <a:r>
              <a:rPr lang="pt-BR" sz="2400" dirty="0"/>
              <a:t>Converse com os familiares.</a:t>
            </a:r>
          </a:p>
          <a:p>
            <a:pPr>
              <a:lnSpc>
                <a:spcPct val="100000"/>
              </a:lnSpc>
            </a:pPr>
            <a:r>
              <a:rPr lang="pt-BR" sz="2400" dirty="0"/>
              <a:t>A solidão prolongada pode produzir tristeza. </a:t>
            </a:r>
          </a:p>
          <a:p>
            <a:pPr>
              <a:lnSpc>
                <a:spcPct val="100000"/>
              </a:lnSpc>
            </a:pPr>
            <a:r>
              <a:rPr lang="pt-BR" sz="2400" dirty="0"/>
              <a:t>Lembre-se, o isolamento é temporário, logo tudo voltará à rotina. </a:t>
            </a:r>
          </a:p>
          <a:p>
            <a:pPr>
              <a:lnSpc>
                <a:spcPct val="100000"/>
              </a:lnSpc>
            </a:pPr>
            <a:r>
              <a:rPr lang="pt-BR" sz="2400" dirty="0"/>
              <a:t>O ócio por tempo indeterminado pode produzir desânimo.</a:t>
            </a:r>
          </a:p>
          <a:p>
            <a:pPr>
              <a:lnSpc>
                <a:spcPct val="10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330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73EEC40-1E6A-4BA4-90CA-0E9CB6D62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6DADEA-B42B-3E4A-BCC2-4E1465274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787" y="482322"/>
            <a:ext cx="3656581" cy="5571624"/>
          </a:xfrm>
        </p:spPr>
        <p:txBody>
          <a:bodyPr anchor="ctr">
            <a:normAutofit/>
          </a:bodyPr>
          <a:lstStyle/>
          <a:p>
            <a:r>
              <a:rPr lang="pt-BR" dirty="0"/>
              <a:t>Estudando em casa</a:t>
            </a:r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23E5B0A1-62AF-4842-80C0-74DA087E9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2AB6772-4EB6-467C-BDF3-6F1E3D125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5" name="Espaço Reservado para Conteúdo 2">
            <a:extLst>
              <a:ext uri="{FF2B5EF4-FFF2-40B4-BE49-F238E27FC236}">
                <a16:creationId xmlns:a16="http://schemas.microsoft.com/office/drawing/2014/main" id="{CB94C56A-3EE9-4876-A590-5E45AAE43B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40149"/>
              </p:ext>
            </p:extLst>
          </p:nvPr>
        </p:nvGraphicFramePr>
        <p:xfrm>
          <a:off x="765175" y="481013"/>
          <a:ext cx="6305550" cy="5573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6416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D0785CD-F454-E74F-9124-83D63859F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pt-BR" sz="3600"/>
              <a:t>Conte conosco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AC3816-8700-EF4D-B543-37824D31A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pt-BR">
                <a:hlinkClick r:id="rId2"/>
              </a:rPr>
              <a:t>csp.gru@ifsp.edu.br</a:t>
            </a:r>
            <a:endParaRPr lang="pt-BR"/>
          </a:p>
          <a:p>
            <a:r>
              <a:rPr lang="pt-BR" dirty="0"/>
              <a:t>Página da CSP no </a:t>
            </a:r>
            <a:r>
              <a:rPr lang="pt-BR" dirty="0" err="1"/>
              <a:t>Facebook</a:t>
            </a:r>
            <a:r>
              <a:rPr lang="pt-BR" dirty="0"/>
              <a:t>: </a:t>
            </a:r>
            <a:r>
              <a:rPr lang="pt-BR" dirty="0" err="1"/>
              <a:t>Sociopedagógico</a:t>
            </a:r>
            <a:r>
              <a:rPr lang="pt-BR" dirty="0"/>
              <a:t> - IFSP Guarulhos</a:t>
            </a:r>
          </a:p>
        </p:txBody>
      </p:sp>
    </p:spTree>
    <p:extLst>
      <p:ext uri="{BB962C8B-B14F-4D97-AF65-F5344CB8AC3E}">
        <p14:creationId xmlns:p14="http://schemas.microsoft.com/office/powerpoint/2010/main" val="837448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73EEC40-1E6A-4BA4-90CA-0E9CB6D62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2AE3C7-54F9-6C4F-ABC9-4E2ABF995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787" y="482322"/>
            <a:ext cx="3656581" cy="5571624"/>
          </a:xfrm>
        </p:spPr>
        <p:txBody>
          <a:bodyPr anchor="ctr">
            <a:normAutofit/>
          </a:bodyPr>
          <a:lstStyle/>
          <a:p>
            <a:r>
              <a:rPr lang="pt-BR"/>
              <a:t>Estudar em casa</a:t>
            </a: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3E5B0A1-62AF-4842-80C0-74DA087E9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AB6772-4EB6-467C-BDF3-6F1E3D125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EB1405BB-DE5E-4E3D-AFBA-074AE8B33D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692228"/>
              </p:ext>
            </p:extLst>
          </p:nvPr>
        </p:nvGraphicFramePr>
        <p:xfrm>
          <a:off x="765175" y="481013"/>
          <a:ext cx="6305550" cy="5573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590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D7F90-5DE3-0E49-933A-1AB26D97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755" y="365125"/>
            <a:ext cx="7161245" cy="1325563"/>
          </a:xfrm>
        </p:spPr>
        <p:txBody>
          <a:bodyPr>
            <a:normAutofit/>
          </a:bodyPr>
          <a:lstStyle/>
          <a:p>
            <a:r>
              <a:rPr lang="pt-BR" sz="3600"/>
              <a:t>Onde vou estudar?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D87B709E-8D06-4021-8585-A593E5A65D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836483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819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7C40C32-17CE-EE46-98B7-F2B3DD172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pt-BR" sz="3600"/>
              <a:t>Desconecte-se!</a:t>
            </a: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A57605-46CB-124E-A1DC-A5CB44BC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pt-BR" sz="2400" dirty="0"/>
              <a:t>Atenção às janelas abertas! Mantenha apenas aquelas indicadas pelos professores.</a:t>
            </a:r>
          </a:p>
          <a:p>
            <a:r>
              <a:rPr lang="pt-BR" sz="2400" dirty="0"/>
              <a:t>Desligue as notificações das redes sociais e aplicativos de mensagens, </a:t>
            </a:r>
            <a:r>
              <a:rPr lang="pt-BR" sz="2400" dirty="0" err="1"/>
              <a:t>Youtube</a:t>
            </a:r>
            <a:r>
              <a:rPr lang="pt-BR" sz="2400" dirty="0"/>
              <a:t>, </a:t>
            </a:r>
            <a:r>
              <a:rPr lang="pt-BR" sz="2400" dirty="0" err="1"/>
              <a:t>etc</a:t>
            </a:r>
            <a:r>
              <a:rPr lang="pt-BR" sz="2400" dirty="0"/>
              <a:t>, do computador e celular. </a:t>
            </a:r>
          </a:p>
        </p:txBody>
      </p:sp>
    </p:spTree>
    <p:extLst>
      <p:ext uri="{BB962C8B-B14F-4D97-AF65-F5344CB8AC3E}">
        <p14:creationId xmlns:p14="http://schemas.microsoft.com/office/powerpoint/2010/main" val="422956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401C722-FEAC-4621-B17A-79994833DD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9CD7F90-5DE3-0E49-933A-1AB26D97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pt-BR"/>
              <a:t>Estudar: questão de hábito</a:t>
            </a:r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647662AD-9F43-4466-AEA0-724FD3D17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B67160A-A8CE-4023-A0B7-76D62B842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D87B709E-8D06-4021-8585-A593E5A65D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711877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424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28CE1B7-5D82-7844-83F5-524611B94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pt-BR" sz="3600"/>
              <a:t>Pesquise e aprenda</a:t>
            </a: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39B73B-C5F9-5448-ACEB-2172583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pt-BR" sz="2400" dirty="0"/>
              <a:t>Aproveite este momento para desenvolver sua </a:t>
            </a:r>
            <a:r>
              <a:rPr lang="pt-BR" sz="2400" b="1" dirty="0"/>
              <a:t>autonomia de estudante</a:t>
            </a:r>
            <a:r>
              <a:rPr lang="pt-BR" sz="2400" dirty="0"/>
              <a:t>. </a:t>
            </a:r>
          </a:p>
          <a:p>
            <a:r>
              <a:rPr lang="pt-BR" sz="2400" dirty="0"/>
              <a:t>Use a internet a seu favor. </a:t>
            </a:r>
          </a:p>
          <a:p>
            <a:r>
              <a:rPr lang="pt-BR" sz="2400" dirty="0"/>
              <a:t>Utilize a “Biblioteca virtual da Pearson”, os periódicos da Capes (SUAP), bibliotecas virtuais das universidades do mundo, museus virtuais, entre outros centros de pesquisa.</a:t>
            </a:r>
          </a:p>
        </p:txBody>
      </p:sp>
    </p:spTree>
    <p:extLst>
      <p:ext uri="{BB962C8B-B14F-4D97-AF65-F5344CB8AC3E}">
        <p14:creationId xmlns:p14="http://schemas.microsoft.com/office/powerpoint/2010/main" val="3855488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F7F8D6-99F6-AC49-84F7-60A97763A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pt-BR" dirty="0"/>
              <a:t>Determine metas e recompensas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ADB1F201-C6AE-4873-9FE1-F6CD419B3B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136842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314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75FD9B46-FF57-9E44-A693-20C591E5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pt-BR" sz="3600"/>
              <a:t>Netiqueta</a:t>
            </a:r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FF60188C-AB54-654B-B63B-4A700345C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Autofit/>
          </a:bodyPr>
          <a:lstStyle/>
          <a:p>
            <a:r>
              <a:rPr lang="pt-BR" sz="2400" dirty="0"/>
              <a:t>Evite usar o chat para conversar sobre outros assuntos aleatórios.</a:t>
            </a:r>
          </a:p>
          <a:p>
            <a:r>
              <a:rPr lang="pt-BR" sz="2400" dirty="0"/>
              <a:t>Câmeras e microfones devem ser ligados quando solicitados pelo professor.</a:t>
            </a:r>
          </a:p>
          <a:p>
            <a:r>
              <a:rPr lang="pt-BR" sz="2400" dirty="0"/>
              <a:t>Interaja com os colegas e professores com respeito, aguardando sua vez de fala. </a:t>
            </a:r>
          </a:p>
          <a:p>
            <a:r>
              <a:rPr lang="pt-BR" sz="2400" dirty="0"/>
              <a:t>Ofender, desrespeitar, causar constrangimento não são práticas aceitas nem no modo presencial, nem a distância. </a:t>
            </a:r>
          </a:p>
          <a:p>
            <a:r>
              <a:rPr lang="pt-BR" sz="2400" dirty="0"/>
              <a:t>Compartilhamento de imagens e vídeos de colegas e professores sem autorização não é permitido por lei. </a:t>
            </a:r>
          </a:p>
          <a:p>
            <a:r>
              <a:rPr lang="pt-BR" sz="2400" dirty="0"/>
              <a:t>Cuide da sua privacidade e da privacidade dos outros.</a:t>
            </a:r>
          </a:p>
        </p:txBody>
      </p:sp>
    </p:spTree>
    <p:extLst>
      <p:ext uri="{BB962C8B-B14F-4D97-AF65-F5344CB8AC3E}">
        <p14:creationId xmlns:p14="http://schemas.microsoft.com/office/powerpoint/2010/main" val="208873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00BBB-82AA-7548-B950-3CC523952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Curso de orientação aos estudos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AA417E-2768-A240-B56F-CBC0F53E8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AVA campus</a:t>
            </a:r>
          </a:p>
          <a:p>
            <a:endParaRPr lang="pt-BR" dirty="0"/>
          </a:p>
        </p:txBody>
      </p:sp>
      <p:pic>
        <p:nvPicPr>
          <p:cNvPr id="5" name="Imagem 4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FB2BE77D-98E4-2441-866E-F1282B842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690688"/>
            <a:ext cx="7299960" cy="476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180790"/>
      </p:ext>
    </p:extLst>
  </p:cSld>
  <p:clrMapOvr>
    <a:masterClrMapping/>
  </p:clrMapOvr>
</p:sld>
</file>

<file path=ppt/theme/theme1.xml><?xml version="1.0" encoding="utf-8"?>
<a:theme xmlns:a="http://schemas.openxmlformats.org/drawingml/2006/main" name="Selo">
  <a:themeElements>
    <a:clrScheme name="Selo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Sel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l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Macintosh PowerPoint</Application>
  <PresentationFormat>Widescreen</PresentationFormat>
  <Paragraphs>58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Impact</vt:lpstr>
      <vt:lpstr>Selo</vt:lpstr>
      <vt:lpstr>Retorno às aulas e acolhida</vt:lpstr>
      <vt:lpstr>Estudar em casa</vt:lpstr>
      <vt:lpstr>Onde vou estudar?</vt:lpstr>
      <vt:lpstr>Desconecte-se!</vt:lpstr>
      <vt:lpstr>Estudar: questão de hábito</vt:lpstr>
      <vt:lpstr>Pesquise e aprenda</vt:lpstr>
      <vt:lpstr>Determine metas e recompensas</vt:lpstr>
      <vt:lpstr>Netiqueta</vt:lpstr>
      <vt:lpstr>Curso de orientação aos estudos </vt:lpstr>
      <vt:lpstr>Cuide da saúde mental</vt:lpstr>
      <vt:lpstr>Estudando em casa</vt:lpstr>
      <vt:lpstr>Conte conosco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Retorno às aulas e acolhida</dc:title>
  <dc:creator>Danilo Torini</dc:creator>
  <cp:lastModifiedBy>Danilo Torini</cp:lastModifiedBy>
  <cp:revision>1</cp:revision>
  <dcterms:created xsi:type="dcterms:W3CDTF">2020-07-31T14:41:32Z</dcterms:created>
  <dcterms:modified xsi:type="dcterms:W3CDTF">2020-07-31T14:41:46Z</dcterms:modified>
</cp:coreProperties>
</file>