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1" r:id="rId2"/>
  </p:sldMasterIdLst>
  <p:notesMasterIdLst>
    <p:notesMasterId r:id="rId7"/>
  </p:notesMasterIdLst>
  <p:sldIdLst>
    <p:sldId id="260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AE139-9EDA-4568-B3FD-D908C9CA5432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CB185-11C8-4B9A-AD31-2B3FDABFC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2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59F0163D-B4C9-48D5-9259-C5BC955313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5E0C8358-8B81-4849-A897-A77EC3623F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FC03583A-CFD6-44AF-92B1-7513340E52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5BA478-EEF9-446A-9902-4F3B7EEF32D2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2303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6D4427C-EC9F-40D0-8AEB-181C17540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F3A6669-6CFA-45C1-A031-ABCF21BC71B4}" type="slidenum">
              <a:rPr lang="pt-BR" altLang="pt-BR"/>
              <a:pPr eaLnBrk="1" hangingPunct="1"/>
              <a:t>3</a:t>
            </a:fld>
            <a:endParaRPr lang="pt-BR" altLang="pt-BR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303EC7C-DBCE-4137-9E16-A5B220F881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8" y="749300"/>
            <a:ext cx="6594475" cy="370998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60BB0D9-6D4E-4EB2-B800-490AEB362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00" tIns="46815" rIns="95300" bIns="46815"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86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6D4427C-EC9F-40D0-8AEB-181C17540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F3A6669-6CFA-45C1-A031-ABCF21BC71B4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303EC7C-DBCE-4137-9E16-A5B220F881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8" y="749300"/>
            <a:ext cx="6594475" cy="370998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60BB0D9-6D4E-4EB2-B800-490AEB362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00" tIns="46815" rIns="95300" bIns="46815"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82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769727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769727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AED5DF-A7D4-4833-A095-EAA978A3E695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B2194C-3374-4C7B-B29B-21352BBF5A92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0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791687-BD2D-4107-BB92-E69A92E45E0E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A74492-69F2-4B11-AC79-677255C04403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24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26288" y="609600"/>
            <a:ext cx="2147887" cy="54324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77863" y="609600"/>
            <a:ext cx="6296025" cy="54324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4DDA4-387C-4FF3-BFF0-537BC9B173E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37215A-CE15-4C0E-BC01-335B65160446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1083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o SmartArt 2"/>
          <p:cNvSpPr>
            <a:spLocks noGrp="1"/>
          </p:cNvSpPr>
          <p:nvPr>
            <p:ph type="dgm" idx="1"/>
          </p:nvPr>
        </p:nvSpPr>
        <p:spPr>
          <a:xfrm>
            <a:off x="677863" y="2160588"/>
            <a:ext cx="8596312" cy="3881437"/>
          </a:xfrm>
        </p:spPr>
        <p:txBody>
          <a:bodyPr/>
          <a:lstStyle/>
          <a:p>
            <a:pPr lvl="0"/>
            <a:r>
              <a:rPr lang="pt-BR" noProof="0"/>
              <a:t>Clique no ícone para adicionar elemento gráfico SmartArt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79F52D-B320-4258-B6C2-F3E6E48312D6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D7EC8F-8D62-4D54-836A-9FB49B25F5CB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71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 userDrawn="1"/>
        </p:nvSpPr>
        <p:spPr>
          <a:xfrm>
            <a:off x="7151428" y="0"/>
            <a:ext cx="504057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10412890" y="6492879"/>
            <a:ext cx="911225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3DC464-DFD2-4FC0-9DAE-76D90EA2C9E1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492879"/>
            <a:ext cx="6299200" cy="365125"/>
          </a:xfrm>
        </p:spPr>
        <p:txBody>
          <a:bodyPr/>
          <a:lstStyle>
            <a:lvl1pPr>
              <a:defRPr sz="14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POOD3 - Programação Orientada a Objetos - 1º semestre 2016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1509378" y="6492879"/>
            <a:ext cx="682625" cy="365125"/>
          </a:xfrm>
        </p:spPr>
        <p:txBody>
          <a:bodyPr/>
          <a:lstStyle>
            <a:lvl1pPr>
              <a:defRPr sz="1400" b="1"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A7E93C-2130-48D2-BE97-06815A8BED8F}" type="slidenum">
              <a:rPr kumimoji="0" lang="en-US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1400" b="1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7" name="Imagem 3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98"/>
          <a:stretch>
            <a:fillRect/>
          </a:stretch>
        </p:blipFill>
        <p:spPr bwMode="auto">
          <a:xfrm>
            <a:off x="11495546" y="0"/>
            <a:ext cx="696457" cy="83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827991" y="4"/>
            <a:ext cx="10349527" cy="1078173"/>
          </a:xfrm>
        </p:spPr>
        <p:txBody>
          <a:bodyPr anchor="ctr"/>
          <a:lstStyle/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548554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ECC1F1-6A3A-4B40-B9CD-378353830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1204F5-701B-46AD-8A39-F8BADD6D3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A9735C-B698-4AA8-8F37-B0544CAAF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614C69-4931-4B20-B76A-10C8940BC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FF7E21-BC2D-4DA8-B53E-30622AAE4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278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75B08-D6E3-4BE9-B1AA-46AB71ED9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97C8FA-9DD2-4BD5-8558-90439BA6B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6026EB-D2E3-4F31-84C6-1C60589E7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572952-16EC-4DE9-9772-ED6C56B3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5154E6-9EC4-48F3-AABD-5926671D9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60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F3B1A-C110-40F9-A86B-12E63BD44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F65585-CAA9-45E3-8CD6-72F857D3B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9F6697-6584-4EDA-80A0-D2D37E146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490095-2ABA-4371-BB62-EFD903B90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BC42A1-3423-4823-A6AF-6F708B48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447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25F01-688E-4DF3-8A4B-F122F9766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EB3B08-4F81-4BCD-AF61-7C65F66EE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E9E1907-B959-4CF8-BE79-49DBB58A8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9256D3-929F-4DAC-AF7D-B7CB6BD65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AF978F-27AA-4C8D-8DE3-1C228D1B2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011D169-11F2-42D2-82E9-B1454100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114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8EA37D-A718-48A5-AB35-EEFB2113F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C2198A-F126-4E55-97B9-46ADBE2A3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E277C7-0890-4250-9547-E21A0523A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0A7012B-B5C2-4E59-A0EE-D7E91E3BC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C270045-11E9-4FC2-813F-82464A581B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AEC2D43-6E9C-4610-BD93-6085D3E63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2AD61AC-2579-415E-A2A9-6F3B8BA60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2FF2B7B-7CC7-43DF-9E4E-65C45442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97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EFAF8D-D133-4EFE-926F-98FAAA38D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9FA0E32-E257-4F0E-B9FD-D6B573226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459AD78-54FA-4936-83E3-5DFCA8AD7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FCEC53A-0C2B-4D81-9539-227DB0644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254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EC06DF-9F15-4D99-8747-A5343E36E6A0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790552-2109-4C24-800E-46F2C93C5623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80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237B15C-7AE2-4688-8900-BC9000811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56FC1B8-D7F2-4FE8-B13D-95F381B5A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4600425-218F-436A-944A-6C21419A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2288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09BF9-349D-4228-BBEE-252EE4BD0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D57022-7877-4D11-AF17-B8248F670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93ABEE0-B98C-4104-BB80-7F3DC42C7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EDDAFF-885C-4586-A0C5-00843DE3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8B9A21-0503-40D2-9742-EDD2CC618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4CA3A6-8369-4059-8736-EBF6D232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1353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DF847B-15C5-4C51-ACC6-0D93C28C4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34C14F9-F3BC-40E3-8643-71FAFE2D5C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DC0679-7682-4004-920B-0B1A9317F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0EA736-1E3D-437E-85E0-939C254B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2FEC59F-1F21-42C9-9E87-4EB82A51F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49412C-C09B-4828-AFCD-5455A266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4785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FBB8A-43C0-409A-9F60-A7AD21D5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6EE295C-E52B-4976-8347-83E5314F4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EB7FB0-0EFE-4986-9917-5961D583F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A1EEFF-A27B-4FA1-8E5E-9D960447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830456-0117-4E3D-9008-D1C7F7DD8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2869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9AC507-DE1A-470A-BDD8-2087E79A8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D87EEB-651A-4695-B9CC-25B59D918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076647-D4A0-4827-B03F-68AEC8BD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6F5C2A-513C-4763-90CF-6C72A8649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A7D8E-904E-41EC-8A67-B4AB7F568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57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30A0A2-A3B6-43C0-AE2D-8A1E535B8CC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28A70E-9960-4DEF-A2A5-99F8F67C5673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736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77863" y="2160588"/>
            <a:ext cx="4221162" cy="38814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051425" y="2160588"/>
            <a:ext cx="4222750" cy="38814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DF8E07-FA31-48EB-B65F-7A9CBD63C0BE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164738-1354-4B7E-A5B2-1EA24D23C6B0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74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E2FAB4-6A3C-4F66-A484-AF6849A2023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C38AB1-7218-4FDB-A16F-2F9C46B6C1BB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8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1489E-B3EA-4B82-9045-036F3A24F685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07092D-7F81-4429-8DB9-525665C5FE8C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46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44D83D-F805-4CA8-83F2-3F6B017484D8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6DBD51-47EF-480D-965A-AEE44A6F9ECB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041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D478AC-96BD-4420-9CD2-6906A50786AE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EBAD5F-6AAE-4FC4-943D-18D05798F11A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487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6ADD14-AB37-48C4-AE27-442FABACD0C4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8C58AA-7E1F-4CA1-A78C-7504F10E1730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527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19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027" name="Imagem 3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863" y="5737225"/>
            <a:ext cx="766762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/>
              <a:t>Clique para editar o estilo</a:t>
            </a:r>
            <a:endParaRPr lang="en-US" altLang="pt-BR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 dirty="0"/>
              <a:t>Clique para editar os estilos</a:t>
            </a:r>
          </a:p>
          <a:p>
            <a:pPr lvl="1"/>
            <a:r>
              <a:rPr lang="pt-PT" altLang="pt-BR" dirty="0"/>
              <a:t>Segundo nível</a:t>
            </a:r>
          </a:p>
          <a:p>
            <a:pPr lvl="2"/>
            <a:r>
              <a:rPr lang="pt-PT" altLang="pt-BR" dirty="0"/>
              <a:t>Terceiro nível</a:t>
            </a:r>
          </a:p>
          <a:p>
            <a:pPr lvl="3"/>
            <a:r>
              <a:rPr lang="pt-PT" altLang="pt-BR" dirty="0"/>
              <a:t>Quarto nível</a:t>
            </a:r>
          </a:p>
          <a:p>
            <a:pPr lvl="4"/>
            <a:r>
              <a:rPr lang="pt-PT" altLang="pt-BR" dirty="0"/>
              <a:t>Quinto nível</a:t>
            </a:r>
            <a:endParaRPr lang="en-US" altLang="pt-BR" dirty="0"/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BE67C9-052D-439F-BDDE-69EA0949DBAC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1550" y="6042025"/>
            <a:ext cx="6826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A7E93C-2130-48D2-BE97-06815A8BED8F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1033" name="Imagem 3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863" y="5737225"/>
            <a:ext cx="766762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65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7343756-A121-49E7-8D85-00CCB2AC9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ED9B93-1C4C-4C85-9DFE-3B6C583F9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5F5F99-7A26-4A56-BC24-597DE77AD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361B-CFB4-4876-A564-C12673201A6C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D735FC-9161-4D86-ADD0-A709D78DF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BEF041-5EC3-4427-A507-2FAB29600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01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Anexo I - Edital 0648/2017</a:t>
            </a:r>
            <a:br>
              <a:rPr lang="pt-BR" dirty="0" smtClean="0"/>
            </a:br>
            <a:r>
              <a:rPr lang="pt-BR" dirty="0" smtClean="0"/>
              <a:t>Título do Projeto: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400" dirty="0" smtClean="0"/>
              <a:t>Equipe:</a:t>
            </a:r>
          </a:p>
          <a:p>
            <a:pPr marL="0" indent="0">
              <a:buNone/>
            </a:pPr>
            <a:r>
              <a:rPr lang="pt-BR" sz="4400" dirty="0" smtClean="0"/>
              <a:t>.........................................</a:t>
            </a:r>
          </a:p>
          <a:p>
            <a:pPr marL="0" indent="0">
              <a:buNone/>
            </a:pPr>
            <a:r>
              <a:rPr lang="pt-BR" sz="4400" dirty="0" smtClean="0"/>
              <a:t>.........................................</a:t>
            </a:r>
          </a:p>
          <a:p>
            <a:pPr marL="0" indent="0">
              <a:buNone/>
            </a:pPr>
            <a:r>
              <a:rPr lang="pt-BR" sz="4400" dirty="0" smtClean="0"/>
              <a:t>.........................................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74922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35D6AF9F-568E-400A-B130-CD83CED5713F}"/>
              </a:ext>
            </a:extLst>
          </p:cNvPr>
          <p:cNvCxnSpPr>
            <a:cxnSpLocks/>
          </p:cNvCxnSpPr>
          <p:nvPr/>
        </p:nvCxnSpPr>
        <p:spPr>
          <a:xfrm flipV="1">
            <a:off x="862912" y="789243"/>
            <a:ext cx="8528049" cy="2355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2" name="7 CuadroTexto">
            <a:extLst>
              <a:ext uri="{FF2B5EF4-FFF2-40B4-BE49-F238E27FC236}">
                <a16:creationId xmlns:a16="http://schemas.microsoft.com/office/drawing/2014/main" id="{049518F1-3DC5-4841-9C4A-F2EB117FE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799" y="846353"/>
            <a:ext cx="29638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PE" altLang="pt-BR" sz="1500" b="1" dirty="0" err="1"/>
              <a:t>Descrição</a:t>
            </a:r>
            <a:r>
              <a:rPr lang="es-PE" altLang="pt-BR" sz="1500" b="1" dirty="0"/>
              <a:t> </a:t>
            </a:r>
            <a:r>
              <a:rPr lang="es-PE" altLang="pt-BR" sz="1500" b="1" dirty="0" smtClean="0"/>
              <a:t>Sucinta do </a:t>
            </a:r>
            <a:r>
              <a:rPr lang="es-PE" altLang="pt-BR" sz="1500" b="1" dirty="0"/>
              <a:t>Projeto</a:t>
            </a:r>
            <a:endParaRPr lang="es-ES" altLang="pt-BR" sz="1500" b="1" dirty="0"/>
          </a:p>
        </p:txBody>
      </p:sp>
      <p:sp>
        <p:nvSpPr>
          <p:cNvPr id="3083" name="8 CuadroTexto">
            <a:extLst>
              <a:ext uri="{FF2B5EF4-FFF2-40B4-BE49-F238E27FC236}">
                <a16:creationId xmlns:a16="http://schemas.microsoft.com/office/drawing/2014/main" id="{5C409272-6AF8-43C9-860C-5835DE13D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74" y="3008579"/>
            <a:ext cx="21828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PE" altLang="pt-BR" sz="1500" b="1" dirty="0" smtClean="0"/>
              <a:t>Objetivos </a:t>
            </a:r>
            <a:r>
              <a:rPr lang="es-PE" altLang="pt-BR" sz="1500" b="1" dirty="0"/>
              <a:t>do </a:t>
            </a:r>
            <a:r>
              <a:rPr lang="es-PE" altLang="pt-BR" sz="1500" b="1" dirty="0" smtClean="0"/>
              <a:t>Projeto: </a:t>
            </a:r>
            <a:endParaRPr lang="es-ES" altLang="pt-BR" sz="1500" b="1" dirty="0"/>
          </a:p>
        </p:txBody>
      </p:sp>
      <p:sp>
        <p:nvSpPr>
          <p:cNvPr id="3084" name="9 CuadroTexto">
            <a:extLst>
              <a:ext uri="{FF2B5EF4-FFF2-40B4-BE49-F238E27FC236}">
                <a16:creationId xmlns:a16="http://schemas.microsoft.com/office/drawing/2014/main" id="{6DFB69F9-0A23-45D2-814D-2B49A86ED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899" y="3586162"/>
            <a:ext cx="1539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PE" altLang="pt-BR" sz="1500" b="1" dirty="0"/>
              <a:t>Justificativa</a:t>
            </a:r>
            <a:endParaRPr lang="es-ES" altLang="pt-BR" sz="1500" b="1" dirty="0"/>
          </a:p>
        </p:txBody>
      </p:sp>
      <p:sp>
        <p:nvSpPr>
          <p:cNvPr id="3085" name="10 CuadroTexto">
            <a:extLst>
              <a:ext uri="{FF2B5EF4-FFF2-40B4-BE49-F238E27FC236}">
                <a16:creationId xmlns:a16="http://schemas.microsoft.com/office/drawing/2014/main" id="{A9E54DDA-79D5-4FAF-9CF5-4A5CC3122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189" y="5018088"/>
            <a:ext cx="42862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PE" altLang="pt-BR" sz="1500" b="1" dirty="0"/>
              <a:t>Investimentos (R$)</a:t>
            </a:r>
            <a:endParaRPr lang="es-ES" altLang="pt-BR" sz="1500" b="1" dirty="0"/>
          </a:p>
        </p:txBody>
      </p:sp>
      <p:cxnSp>
        <p:nvCxnSpPr>
          <p:cNvPr id="3092" name="26 Conector recto">
            <a:extLst>
              <a:ext uri="{FF2B5EF4-FFF2-40B4-BE49-F238E27FC236}">
                <a16:creationId xmlns:a16="http://schemas.microsoft.com/office/drawing/2014/main" id="{2856E83E-A2DD-4BE2-9F2D-006AAE87F2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51799" y="2817814"/>
            <a:ext cx="8572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3" name="27 Conector recto">
            <a:extLst>
              <a:ext uri="{FF2B5EF4-FFF2-40B4-BE49-F238E27FC236}">
                <a16:creationId xmlns:a16="http://schemas.microsoft.com/office/drawing/2014/main" id="{1D8214A9-2DEB-4479-8017-1276A796B4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89899" y="3538539"/>
            <a:ext cx="8572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4" name="28 Conector recto">
            <a:extLst>
              <a:ext uri="{FF2B5EF4-FFF2-40B4-BE49-F238E27FC236}">
                <a16:creationId xmlns:a16="http://schemas.microsoft.com/office/drawing/2014/main" id="{3E94C8EB-244A-4A7F-BD05-FC104133D3F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89899" y="4838700"/>
            <a:ext cx="8572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3" name="24 Tabla">
            <a:extLst>
              <a:ext uri="{FF2B5EF4-FFF2-40B4-BE49-F238E27FC236}">
                <a16:creationId xmlns:a16="http://schemas.microsoft.com/office/drawing/2014/main" id="{2725BCD9-57A9-4261-AD09-ACCDEA689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910328"/>
              </p:ext>
            </p:extLst>
          </p:nvPr>
        </p:nvGraphicFramePr>
        <p:xfrm>
          <a:off x="3434940" y="5105400"/>
          <a:ext cx="4370592" cy="888389"/>
        </p:xfrm>
        <a:graphic>
          <a:graphicData uri="http://schemas.openxmlformats.org/drawingml/2006/table">
            <a:tbl>
              <a:tblPr/>
              <a:tblGrid>
                <a:gridCol w="1187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7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7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1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Licenças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Equipamentos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Outros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6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 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 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 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35" name="20 CuadroTexto">
            <a:extLst>
              <a:ext uri="{FF2B5EF4-FFF2-40B4-BE49-F238E27FC236}">
                <a16:creationId xmlns:a16="http://schemas.microsoft.com/office/drawing/2014/main" id="{87E3248A-40DF-479E-956E-7D0DAD275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607" y="1225541"/>
            <a:ext cx="86280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1400" dirty="0" smtClean="0"/>
          </a:p>
          <a:p>
            <a:pPr eaLnBrk="1" hangingPunct="1"/>
            <a:r>
              <a:rPr lang="pt-BR" altLang="pt-BR" sz="1400" dirty="0" smtClean="0"/>
              <a:t>...........................................................................................................................................................................</a:t>
            </a:r>
          </a:p>
          <a:p>
            <a:pPr eaLnBrk="1" hangingPunct="1"/>
            <a:endParaRPr lang="pt-BR" altLang="pt-BR" sz="1400" dirty="0"/>
          </a:p>
          <a:p>
            <a:pPr eaLnBrk="1" hangingPunct="1"/>
            <a:r>
              <a:rPr lang="pt-BR" altLang="pt-BR" sz="1400" dirty="0" smtClean="0"/>
              <a:t>...........................................................................................................................................................................</a:t>
            </a:r>
          </a:p>
          <a:p>
            <a:pPr eaLnBrk="1" hangingPunct="1"/>
            <a:endParaRPr lang="pt-BR" altLang="pt-BR" sz="1400" dirty="0"/>
          </a:p>
          <a:p>
            <a:pPr eaLnBrk="1" hangingPunct="1"/>
            <a:r>
              <a:rPr lang="pt-BR" altLang="pt-BR" sz="1400" dirty="0" smtClean="0"/>
              <a:t>...........................................................................................................................................................................</a:t>
            </a:r>
            <a:endParaRPr lang="pt-BR" altLang="pt-BR" sz="1400" dirty="0"/>
          </a:p>
        </p:txBody>
      </p:sp>
      <p:sp>
        <p:nvSpPr>
          <p:cNvPr id="3137" name="22 CuadroTexto">
            <a:extLst>
              <a:ext uri="{FF2B5EF4-FFF2-40B4-BE49-F238E27FC236}">
                <a16:creationId xmlns:a16="http://schemas.microsoft.com/office/drawing/2014/main" id="{3A36CB6E-6CDA-4B5D-BEF0-D08699F38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0487" y="2822903"/>
            <a:ext cx="65639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pt-BR" sz="1400" dirty="0" smtClean="0"/>
          </a:p>
          <a:p>
            <a:pPr eaLnBrk="1" hangingPunct="1"/>
            <a:r>
              <a:rPr lang="es-CL" altLang="pt-BR" sz="1400" dirty="0" smtClean="0"/>
              <a:t>……………………………………………………………………………………………</a:t>
            </a:r>
            <a:endParaRPr lang="es-ES" altLang="pt-BR" sz="1400" dirty="0"/>
          </a:p>
        </p:txBody>
      </p:sp>
      <p:sp>
        <p:nvSpPr>
          <p:cNvPr id="3138" name="23 CuadroTexto">
            <a:extLst>
              <a:ext uri="{FF2B5EF4-FFF2-40B4-BE49-F238E27FC236}">
                <a16:creationId xmlns:a16="http://schemas.microsoft.com/office/drawing/2014/main" id="{8FBC888E-C7CC-4481-BDF0-22C1121C5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805" y="3508704"/>
            <a:ext cx="91503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1400" dirty="0" smtClean="0"/>
          </a:p>
          <a:p>
            <a:pPr eaLnBrk="1" hangingPunct="1"/>
            <a:r>
              <a:rPr lang="pt-BR" altLang="pt-BR" sz="1400" dirty="0" smtClean="0"/>
              <a:t>......................................................................................................................................................................................</a:t>
            </a:r>
          </a:p>
          <a:p>
            <a:pPr eaLnBrk="1" hangingPunct="1"/>
            <a:endParaRPr lang="pt-BR" altLang="pt-BR" sz="1400" dirty="0"/>
          </a:p>
          <a:p>
            <a:pPr eaLnBrk="1" hangingPunct="1"/>
            <a:r>
              <a:rPr lang="pt-BR" altLang="pt-BR" sz="1400" dirty="0" smtClean="0"/>
              <a:t>......................................................................................................................................................................................</a:t>
            </a:r>
          </a:p>
          <a:p>
            <a:pPr eaLnBrk="1" hangingPunct="1"/>
            <a:endParaRPr lang="pt-BR" altLang="pt-BR" sz="1400" dirty="0"/>
          </a:p>
          <a:p>
            <a:pPr eaLnBrk="1" hangingPunct="1"/>
            <a:r>
              <a:rPr lang="pt-BR" altLang="pt-BR" sz="1400" dirty="0" smtClean="0"/>
              <a:t>......................................................................................................................................................................................</a:t>
            </a:r>
            <a:endParaRPr lang="es-ES" altLang="pt-BR" sz="1400" dirty="0"/>
          </a:p>
        </p:txBody>
      </p:sp>
      <p:sp>
        <p:nvSpPr>
          <p:cNvPr id="3139" name="25 CuadroTexto">
            <a:extLst>
              <a:ext uri="{FF2B5EF4-FFF2-40B4-BE49-F238E27FC236}">
                <a16:creationId xmlns:a16="http://schemas.microsoft.com/office/drawing/2014/main" id="{8B0FF22B-3FE1-444C-BECD-4D99A17E8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240" y="5292725"/>
            <a:ext cx="3071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CL" altLang="pt-BR" sz="1400" dirty="0"/>
              <a:t>*Informar o valor total do investimento em cada </a:t>
            </a:r>
            <a:r>
              <a:rPr lang="es-CL" altLang="pt-BR" sz="1400" dirty="0" err="1"/>
              <a:t>item</a:t>
            </a:r>
            <a:endParaRPr lang="es-ES" altLang="pt-BR" sz="1400" dirty="0"/>
          </a:p>
        </p:txBody>
      </p:sp>
      <p:graphicFrame>
        <p:nvGraphicFramePr>
          <p:cNvPr id="40" name="Tabela 39">
            <a:extLst>
              <a:ext uri="{FF2B5EF4-FFF2-40B4-BE49-F238E27FC236}">
                <a16:creationId xmlns:a16="http://schemas.microsoft.com/office/drawing/2014/main" id="{85BB5F70-C301-4309-95EA-DEB769B23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654509"/>
              </p:ext>
            </p:extLst>
          </p:nvPr>
        </p:nvGraphicFramePr>
        <p:xfrm>
          <a:off x="8159836" y="5076844"/>
          <a:ext cx="1312574" cy="951018"/>
        </p:xfrm>
        <a:graphic>
          <a:graphicData uri="http://schemas.openxmlformats.org/drawingml/2006/table">
            <a:tbl>
              <a:tblPr/>
              <a:tblGrid>
                <a:gridCol w="1312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02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7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45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 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3E0BE23E-F549-4C29-80F1-7610032D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649" y="279248"/>
            <a:ext cx="8596312" cy="547267"/>
          </a:xfrm>
        </p:spPr>
        <p:txBody>
          <a:bodyPr/>
          <a:lstStyle/>
          <a:p>
            <a:r>
              <a:rPr lang="pt-BR" sz="2400" dirty="0" smtClean="0"/>
              <a:t>Título do Projeto</a:t>
            </a:r>
            <a:r>
              <a:rPr lang="pt-BR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2596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>
            <a:extLst>
              <a:ext uri="{FF2B5EF4-FFF2-40B4-BE49-F238E27FC236}">
                <a16:creationId xmlns:a16="http://schemas.microsoft.com/office/drawing/2014/main" id="{F9B5F7CB-6507-4F03-8D50-54BD5D3D2171}"/>
              </a:ext>
            </a:extLst>
          </p:cNvPr>
          <p:cNvSpPr txBox="1">
            <a:spLocks noGrp="1"/>
          </p:cNvSpPr>
          <p:nvPr/>
        </p:nvSpPr>
        <p:spPr bwMode="auto">
          <a:xfrm>
            <a:off x="5910264" y="6664326"/>
            <a:ext cx="346075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fld id="{AA0B905C-0E91-450C-8BC2-654F94D45941}" type="slidenum">
              <a:rPr lang="en-US" altLang="pt-BR" sz="800" b="1">
                <a:solidFill>
                  <a:srgbClr val="000000"/>
                </a:solidFill>
              </a:rPr>
              <a:pPr>
                <a:lnSpc>
                  <a:spcPct val="80000"/>
                </a:lnSpc>
              </a:pPr>
              <a:t>3</a:t>
            </a:fld>
            <a:endParaRPr lang="en-US" altLang="pt-BR" sz="800" b="1">
              <a:solidFill>
                <a:srgbClr val="000000"/>
              </a:solidFill>
            </a:endParaRPr>
          </a:p>
        </p:txBody>
      </p:sp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5EA45BA8-AACA-43D4-9B38-EAE412B3301D}"/>
              </a:ext>
            </a:extLst>
          </p:cNvPr>
          <p:cNvSpPr txBox="1">
            <a:spLocks noGrp="1"/>
          </p:cNvSpPr>
          <p:nvPr/>
        </p:nvSpPr>
        <p:spPr bwMode="auto">
          <a:xfrm>
            <a:off x="5910264" y="6664326"/>
            <a:ext cx="346075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fld id="{0EDE1A82-9E90-4A28-B5DD-E2E9D801631F}" type="slidenum">
              <a:rPr lang="en-US" altLang="pt-BR" sz="800" b="1">
                <a:solidFill>
                  <a:srgbClr val="000000"/>
                </a:solidFill>
              </a:rPr>
              <a:pPr>
                <a:lnSpc>
                  <a:spcPct val="80000"/>
                </a:lnSpc>
              </a:pPr>
              <a:t>3</a:t>
            </a:fld>
            <a:endParaRPr lang="en-US" altLang="pt-BR" sz="800" b="1">
              <a:solidFill>
                <a:srgbClr val="000000"/>
              </a:solidFill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B1AE7AE2-8E61-4172-B432-49CAA884D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393" y="0"/>
            <a:ext cx="8596312" cy="1320800"/>
          </a:xfrm>
        </p:spPr>
        <p:txBody>
          <a:bodyPr/>
          <a:lstStyle/>
          <a:p>
            <a:r>
              <a:rPr lang="pt-BR" dirty="0" smtClean="0"/>
              <a:t>Investimentos</a:t>
            </a:r>
            <a:endParaRPr lang="pt-BR" dirty="0"/>
          </a:p>
        </p:txBody>
      </p:sp>
      <p:sp>
        <p:nvSpPr>
          <p:cNvPr id="9" name="Rectangle 917">
            <a:extLst>
              <a:ext uri="{FF2B5EF4-FFF2-40B4-BE49-F238E27FC236}">
                <a16:creationId xmlns:a16="http://schemas.microsoft.com/office/drawing/2014/main" id="{FC94AF01-BE2C-44E9-B193-757DDDD5E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393" y="935728"/>
            <a:ext cx="6289675" cy="285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pt-BR" altLang="pt-BR" sz="1200" b="1">
                <a:solidFill>
                  <a:srgbClr val="FFFFFF"/>
                </a:solidFill>
              </a:rPr>
              <a:t>Investimento</a:t>
            </a:r>
            <a:endParaRPr lang="en-US" altLang="pt-BR" sz="1200" b="1">
              <a:solidFill>
                <a:srgbClr val="FFFFFF"/>
              </a:solidFill>
            </a:endParaRPr>
          </a:p>
        </p:txBody>
      </p:sp>
      <p:sp>
        <p:nvSpPr>
          <p:cNvPr id="10" name="Rectangle 919">
            <a:extLst>
              <a:ext uri="{FF2B5EF4-FFF2-40B4-BE49-F238E27FC236}">
                <a16:creationId xmlns:a16="http://schemas.microsoft.com/office/drawing/2014/main" id="{FE8FFC81-6B16-400D-80F2-1B44AB94A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6568" y="935728"/>
            <a:ext cx="2324100" cy="28733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altLang="pt-BR" sz="1200" b="1" dirty="0">
                <a:solidFill>
                  <a:srgbClr val="FFFFFF"/>
                </a:solidFill>
              </a:rPr>
              <a:t>Valor (R$) </a:t>
            </a:r>
            <a:endParaRPr lang="en-US" altLang="pt-BR" sz="1200" b="1" dirty="0">
              <a:solidFill>
                <a:srgbClr val="FFFFFF"/>
              </a:solidFill>
            </a:endParaRPr>
          </a:p>
        </p:txBody>
      </p:sp>
      <p:sp>
        <p:nvSpPr>
          <p:cNvPr id="11" name="Rectangle 920">
            <a:extLst>
              <a:ext uri="{FF2B5EF4-FFF2-40B4-BE49-F238E27FC236}">
                <a16:creationId xmlns:a16="http://schemas.microsoft.com/office/drawing/2014/main" id="{02D0AB19-27A6-4AB8-8185-C39509CFA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393" y="1365940"/>
            <a:ext cx="1246187" cy="138271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64008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pt-BR" altLang="pt-BR" sz="1200" b="1">
                <a:solidFill>
                  <a:srgbClr val="FFFFFF"/>
                </a:solidFill>
              </a:rPr>
              <a:t>Software</a:t>
            </a:r>
            <a:endParaRPr lang="en-US" altLang="pt-BR" sz="1100" b="1">
              <a:solidFill>
                <a:srgbClr val="FFFFFF"/>
              </a:solidFill>
            </a:endParaRPr>
          </a:p>
        </p:txBody>
      </p:sp>
      <p:sp>
        <p:nvSpPr>
          <p:cNvPr id="12" name="Rectangle 930">
            <a:extLst>
              <a:ext uri="{FF2B5EF4-FFF2-40B4-BE49-F238E27FC236}">
                <a16:creationId xmlns:a16="http://schemas.microsoft.com/office/drawing/2014/main" id="{1EA094B1-C309-42FD-AEBF-45A7C4192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205" y="1365940"/>
            <a:ext cx="4981575" cy="312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</a:t>
            </a:r>
            <a:endParaRPr lang="pt-BR" altLang="pt-BR" sz="1200" dirty="0"/>
          </a:p>
        </p:txBody>
      </p:sp>
      <p:sp>
        <p:nvSpPr>
          <p:cNvPr id="13" name="Rectangle 934">
            <a:extLst>
              <a:ext uri="{FF2B5EF4-FFF2-40B4-BE49-F238E27FC236}">
                <a16:creationId xmlns:a16="http://schemas.microsoft.com/office/drawing/2014/main" id="{607858F9-4FD2-443C-8FDA-44E48FCD6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0855" y="1365940"/>
            <a:ext cx="1125538" cy="314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14" name="Rectangle 945">
            <a:extLst>
              <a:ext uri="{FF2B5EF4-FFF2-40B4-BE49-F238E27FC236}">
                <a16:creationId xmlns:a16="http://schemas.microsoft.com/office/drawing/2014/main" id="{B3F2DB16-BC27-4722-BAB5-3A976245A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2393" y="5377553"/>
            <a:ext cx="4127500" cy="330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BR" altLang="pt-BR" sz="1200" b="1" dirty="0">
                <a:solidFill>
                  <a:srgbClr val="FFFFFF"/>
                </a:solidFill>
              </a:rPr>
              <a:t>TOTAL </a:t>
            </a:r>
            <a:endParaRPr lang="en-US" altLang="pt-BR" sz="1200" b="1" dirty="0">
              <a:solidFill>
                <a:srgbClr val="FFFFFF"/>
              </a:solidFill>
            </a:endParaRPr>
          </a:p>
        </p:txBody>
      </p:sp>
      <p:sp>
        <p:nvSpPr>
          <p:cNvPr id="15" name="Rectangle 947">
            <a:extLst>
              <a:ext uri="{FF2B5EF4-FFF2-40B4-BE49-F238E27FC236}">
                <a16:creationId xmlns:a16="http://schemas.microsoft.com/office/drawing/2014/main" id="{2682B35D-3882-496E-8570-EA3CF76AF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2918" y="5393428"/>
            <a:ext cx="2303462" cy="739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 dirty="0"/>
              <a:t>R$</a:t>
            </a:r>
          </a:p>
        </p:txBody>
      </p:sp>
      <p:sp>
        <p:nvSpPr>
          <p:cNvPr id="16" name="Rectangle 930">
            <a:extLst>
              <a:ext uri="{FF2B5EF4-FFF2-40B4-BE49-F238E27FC236}">
                <a16:creationId xmlns:a16="http://schemas.microsoft.com/office/drawing/2014/main" id="{0994B694-2E34-4D46-B308-26D24AA90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205" y="1726303"/>
            <a:ext cx="4981575" cy="312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xxxxx</a:t>
            </a:r>
            <a:endParaRPr lang="pt-BR" altLang="pt-BR" sz="1200" dirty="0"/>
          </a:p>
        </p:txBody>
      </p:sp>
      <p:sp>
        <p:nvSpPr>
          <p:cNvPr id="17" name="Rectangle 930">
            <a:extLst>
              <a:ext uri="{FF2B5EF4-FFF2-40B4-BE49-F238E27FC236}">
                <a16:creationId xmlns:a16="http://schemas.microsoft.com/office/drawing/2014/main" id="{68DE1826-1B84-4702-8B36-5055B5F16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205" y="2088253"/>
            <a:ext cx="4981575" cy="312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xxxxx</a:t>
            </a:r>
            <a:endParaRPr lang="pt-BR" altLang="pt-BR" sz="1200" dirty="0"/>
          </a:p>
        </p:txBody>
      </p:sp>
      <p:sp>
        <p:nvSpPr>
          <p:cNvPr id="21" name="Rectangle 920">
            <a:extLst>
              <a:ext uri="{FF2B5EF4-FFF2-40B4-BE49-F238E27FC236}">
                <a16:creationId xmlns:a16="http://schemas.microsoft.com/office/drawing/2014/main" id="{D865091D-DB93-49E6-AE4C-1F85C5EB9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155" y="2867715"/>
            <a:ext cx="1246188" cy="16017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64008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pt-BR" altLang="pt-BR" sz="1200" b="1" dirty="0">
                <a:solidFill>
                  <a:srgbClr val="FFFFFF"/>
                </a:solidFill>
              </a:rPr>
              <a:t>Equipamentos</a:t>
            </a:r>
            <a:endParaRPr lang="en-US" altLang="pt-BR" sz="1200" b="1" dirty="0">
              <a:solidFill>
                <a:srgbClr val="FFFFFF"/>
              </a:solidFill>
            </a:endParaRPr>
          </a:p>
        </p:txBody>
      </p:sp>
      <p:sp>
        <p:nvSpPr>
          <p:cNvPr id="33" name="Rectangle 920">
            <a:extLst>
              <a:ext uri="{FF2B5EF4-FFF2-40B4-BE49-F238E27FC236}">
                <a16:creationId xmlns:a16="http://schemas.microsoft.com/office/drawing/2014/main" id="{1DB662E8-AA67-4EDC-82E8-8D3069B57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680" y="4583803"/>
            <a:ext cx="1246188" cy="66833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64008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pt-BR" altLang="pt-BR" sz="1200" b="1" dirty="0">
                <a:solidFill>
                  <a:srgbClr val="FFFFFF"/>
                </a:solidFill>
              </a:rPr>
              <a:t>Outros</a:t>
            </a:r>
            <a:endParaRPr lang="en-US" altLang="pt-BR" sz="1100" b="1" dirty="0">
              <a:solidFill>
                <a:srgbClr val="FFFFFF"/>
              </a:solidFill>
            </a:endParaRPr>
          </a:p>
        </p:txBody>
      </p:sp>
      <p:sp>
        <p:nvSpPr>
          <p:cNvPr id="34" name="Rectangle 930">
            <a:extLst>
              <a:ext uri="{FF2B5EF4-FFF2-40B4-BE49-F238E27FC236}">
                <a16:creationId xmlns:a16="http://schemas.microsoft.com/office/drawing/2014/main" id="{826CDADF-EC1E-4198-95AB-E5DDEA5EC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493" y="4583803"/>
            <a:ext cx="4981575" cy="312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xxxxx</a:t>
            </a:r>
            <a:endParaRPr lang="pt-BR" altLang="pt-BR" sz="1200" dirty="0"/>
          </a:p>
        </p:txBody>
      </p:sp>
      <p:sp>
        <p:nvSpPr>
          <p:cNvPr id="36" name="Rectangle 930">
            <a:extLst>
              <a:ext uri="{FF2B5EF4-FFF2-40B4-BE49-F238E27FC236}">
                <a16:creationId xmlns:a16="http://schemas.microsoft.com/office/drawing/2014/main" id="{5A52DAF7-A9B1-4FE4-A4ED-289EFC19D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493" y="4944165"/>
            <a:ext cx="4981575" cy="312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i="1" dirty="0"/>
              <a:t> </a:t>
            </a:r>
            <a:r>
              <a:rPr lang="pt-BR" altLang="pt-BR" sz="1200" i="1" dirty="0" err="1"/>
              <a:t>xxxxxx</a:t>
            </a:r>
            <a:endParaRPr lang="pt-BR" altLang="pt-BR" sz="1200" i="1" dirty="0"/>
          </a:p>
        </p:txBody>
      </p:sp>
      <p:sp>
        <p:nvSpPr>
          <p:cNvPr id="39" name="Rectangle 930">
            <a:extLst>
              <a:ext uri="{FF2B5EF4-FFF2-40B4-BE49-F238E27FC236}">
                <a16:creationId xmlns:a16="http://schemas.microsoft.com/office/drawing/2014/main" id="{96CA1D1B-3F66-46AD-A8FD-31DA47BCA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205" y="2448615"/>
            <a:ext cx="4981575" cy="312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xxxxx</a:t>
            </a:r>
            <a:endParaRPr lang="pt-BR" altLang="pt-BR" sz="1200" dirty="0"/>
          </a:p>
        </p:txBody>
      </p:sp>
      <p:sp>
        <p:nvSpPr>
          <p:cNvPr id="41" name="Rectangle 930">
            <a:extLst>
              <a:ext uri="{FF2B5EF4-FFF2-40B4-BE49-F238E27FC236}">
                <a16:creationId xmlns:a16="http://schemas.microsoft.com/office/drawing/2014/main" id="{EF3BFDBC-BAC8-4513-92A6-678D22CFA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493" y="2913753"/>
            <a:ext cx="4981575" cy="312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</a:t>
            </a:r>
            <a:endParaRPr lang="pt-BR" altLang="pt-BR" sz="1200" dirty="0"/>
          </a:p>
        </p:txBody>
      </p:sp>
      <p:sp>
        <p:nvSpPr>
          <p:cNvPr id="43" name="Rectangle 930">
            <a:extLst>
              <a:ext uri="{FF2B5EF4-FFF2-40B4-BE49-F238E27FC236}">
                <a16:creationId xmlns:a16="http://schemas.microsoft.com/office/drawing/2014/main" id="{5C0275F3-8DCE-491E-9C9C-26E755263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493" y="3274116"/>
            <a:ext cx="4981575" cy="312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xxxxx</a:t>
            </a:r>
            <a:endParaRPr lang="pt-BR" altLang="pt-BR" sz="1200" dirty="0"/>
          </a:p>
        </p:txBody>
      </p:sp>
      <p:sp>
        <p:nvSpPr>
          <p:cNvPr id="44" name="Rectangle 930">
            <a:extLst>
              <a:ext uri="{FF2B5EF4-FFF2-40B4-BE49-F238E27FC236}">
                <a16:creationId xmlns:a16="http://schemas.microsoft.com/office/drawing/2014/main" id="{B64F7EA5-A7DB-47FD-8B0C-241E03337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493" y="3636066"/>
            <a:ext cx="4981575" cy="312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xxxxx</a:t>
            </a:r>
            <a:endParaRPr lang="pt-BR" altLang="pt-BR" sz="1200" dirty="0"/>
          </a:p>
        </p:txBody>
      </p:sp>
      <p:sp>
        <p:nvSpPr>
          <p:cNvPr id="48" name="Rectangle 930">
            <a:extLst>
              <a:ext uri="{FF2B5EF4-FFF2-40B4-BE49-F238E27FC236}">
                <a16:creationId xmlns:a16="http://schemas.microsoft.com/office/drawing/2014/main" id="{C623353A-D0CC-4569-8EC2-9F018FB31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493" y="3996428"/>
            <a:ext cx="4981575" cy="312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xxxxx</a:t>
            </a:r>
            <a:endParaRPr lang="pt-BR" altLang="pt-BR" sz="1200" dirty="0"/>
          </a:p>
        </p:txBody>
      </p:sp>
      <p:sp>
        <p:nvSpPr>
          <p:cNvPr id="50" name="Rectangle 934">
            <a:extLst>
              <a:ext uri="{FF2B5EF4-FFF2-40B4-BE49-F238E27FC236}">
                <a16:creationId xmlns:a16="http://schemas.microsoft.com/office/drawing/2014/main" id="{407385F5-1939-4904-94DA-A9EA05834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4886" y="1359798"/>
            <a:ext cx="1125538" cy="138885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51" name="Rectangle 934">
            <a:extLst>
              <a:ext uri="{FF2B5EF4-FFF2-40B4-BE49-F238E27FC236}">
                <a16:creationId xmlns:a16="http://schemas.microsoft.com/office/drawing/2014/main" id="{510BB8A9-7D0A-4B3D-BB88-D72F7F94C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0855" y="1716294"/>
            <a:ext cx="1125538" cy="314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52" name="Rectangle 934">
            <a:extLst>
              <a:ext uri="{FF2B5EF4-FFF2-40B4-BE49-F238E27FC236}">
                <a16:creationId xmlns:a16="http://schemas.microsoft.com/office/drawing/2014/main" id="{5C081AB5-AED1-48BA-8DD7-E77B65C12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0855" y="2076002"/>
            <a:ext cx="1125538" cy="314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53" name="Rectangle 934">
            <a:extLst>
              <a:ext uri="{FF2B5EF4-FFF2-40B4-BE49-F238E27FC236}">
                <a16:creationId xmlns:a16="http://schemas.microsoft.com/office/drawing/2014/main" id="{BBB38AA4-AC3F-4B72-8BB1-F39F1ECEE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080" y="2443114"/>
            <a:ext cx="1125538" cy="34575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54" name="Rectangle 934">
            <a:extLst>
              <a:ext uri="{FF2B5EF4-FFF2-40B4-BE49-F238E27FC236}">
                <a16:creationId xmlns:a16="http://schemas.microsoft.com/office/drawing/2014/main" id="{95ADA082-DA65-4C77-B1CB-3ED425478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080" y="2933818"/>
            <a:ext cx="1125538" cy="314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55" name="Rectangle 934">
            <a:extLst>
              <a:ext uri="{FF2B5EF4-FFF2-40B4-BE49-F238E27FC236}">
                <a16:creationId xmlns:a16="http://schemas.microsoft.com/office/drawing/2014/main" id="{55F869DB-E58C-45DC-BF8D-582DE7320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080" y="3284172"/>
            <a:ext cx="1125538" cy="314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56" name="Rectangle 934">
            <a:extLst>
              <a:ext uri="{FF2B5EF4-FFF2-40B4-BE49-F238E27FC236}">
                <a16:creationId xmlns:a16="http://schemas.microsoft.com/office/drawing/2014/main" id="{D1B437D2-940D-4646-9703-A1F128CE9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053" y="4010992"/>
            <a:ext cx="1125538" cy="34575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57" name="Rectangle 934">
            <a:extLst>
              <a:ext uri="{FF2B5EF4-FFF2-40B4-BE49-F238E27FC236}">
                <a16:creationId xmlns:a16="http://schemas.microsoft.com/office/drawing/2014/main" id="{1C71CF07-08A9-41AA-BA64-E477D6E10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080" y="3646122"/>
            <a:ext cx="1125538" cy="31945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60" name="Rectangle 934">
            <a:extLst>
              <a:ext uri="{FF2B5EF4-FFF2-40B4-BE49-F238E27FC236}">
                <a16:creationId xmlns:a16="http://schemas.microsoft.com/office/drawing/2014/main" id="{29F9B81E-28CB-4479-870F-894C75367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801" y="4960461"/>
            <a:ext cx="1125538" cy="31945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61" name="Rectangle 934">
            <a:extLst>
              <a:ext uri="{FF2B5EF4-FFF2-40B4-BE49-F238E27FC236}">
                <a16:creationId xmlns:a16="http://schemas.microsoft.com/office/drawing/2014/main" id="{F49A551B-C76F-4B67-98E4-E7D8C498B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080" y="4569287"/>
            <a:ext cx="1125538" cy="32725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62" name="Rectangle 934">
            <a:extLst>
              <a:ext uri="{FF2B5EF4-FFF2-40B4-BE49-F238E27FC236}">
                <a16:creationId xmlns:a16="http://schemas.microsoft.com/office/drawing/2014/main" id="{E2A2C26B-CF84-4ECF-A598-7E81906D1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4886" y="2928510"/>
            <a:ext cx="1125538" cy="141511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63" name="Rectangle 934">
            <a:extLst>
              <a:ext uri="{FF2B5EF4-FFF2-40B4-BE49-F238E27FC236}">
                <a16:creationId xmlns:a16="http://schemas.microsoft.com/office/drawing/2014/main" id="{AE08C5D7-6A4C-4BD4-ABEF-CA1779999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2126" y="4545806"/>
            <a:ext cx="1125538" cy="74433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</p:spTree>
    <p:extLst>
      <p:ext uri="{BB962C8B-B14F-4D97-AF65-F5344CB8AC3E}">
        <p14:creationId xmlns:p14="http://schemas.microsoft.com/office/powerpoint/2010/main" val="25084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>
            <a:extLst>
              <a:ext uri="{FF2B5EF4-FFF2-40B4-BE49-F238E27FC236}">
                <a16:creationId xmlns:a16="http://schemas.microsoft.com/office/drawing/2014/main" id="{F9B5F7CB-6507-4F03-8D50-54BD5D3D2171}"/>
              </a:ext>
            </a:extLst>
          </p:cNvPr>
          <p:cNvSpPr txBox="1">
            <a:spLocks noGrp="1"/>
          </p:cNvSpPr>
          <p:nvPr/>
        </p:nvSpPr>
        <p:spPr bwMode="auto">
          <a:xfrm>
            <a:off x="5910264" y="6664326"/>
            <a:ext cx="346075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fld id="{AA0B905C-0E91-450C-8BC2-654F94D45941}" type="slidenum">
              <a:rPr lang="en-US" altLang="pt-BR" sz="800" b="1">
                <a:solidFill>
                  <a:srgbClr val="000000"/>
                </a:solidFill>
              </a:rPr>
              <a:pPr>
                <a:lnSpc>
                  <a:spcPct val="80000"/>
                </a:lnSpc>
              </a:pPr>
              <a:t>4</a:t>
            </a:fld>
            <a:endParaRPr lang="en-US" altLang="pt-BR" sz="800" b="1">
              <a:solidFill>
                <a:srgbClr val="000000"/>
              </a:solidFill>
            </a:endParaRPr>
          </a:p>
        </p:txBody>
      </p:sp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5EA45BA8-AACA-43D4-9B38-EAE412B3301D}"/>
              </a:ext>
            </a:extLst>
          </p:cNvPr>
          <p:cNvSpPr txBox="1">
            <a:spLocks noGrp="1"/>
          </p:cNvSpPr>
          <p:nvPr/>
        </p:nvSpPr>
        <p:spPr bwMode="auto">
          <a:xfrm>
            <a:off x="5910264" y="6664326"/>
            <a:ext cx="346075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fld id="{0EDE1A82-9E90-4A28-B5DD-E2E9D801631F}" type="slidenum">
              <a:rPr lang="en-US" altLang="pt-BR" sz="800" b="1">
                <a:solidFill>
                  <a:srgbClr val="000000"/>
                </a:solidFill>
              </a:rPr>
              <a:pPr>
                <a:lnSpc>
                  <a:spcPct val="80000"/>
                </a:lnSpc>
              </a:pPr>
              <a:t>4</a:t>
            </a:fld>
            <a:endParaRPr lang="en-US" altLang="pt-BR" sz="800" b="1">
              <a:solidFill>
                <a:srgbClr val="000000"/>
              </a:solidFill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B1AE7AE2-8E61-4172-B432-49CAA884D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680" y="203002"/>
            <a:ext cx="8596312" cy="620664"/>
          </a:xfrm>
        </p:spPr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9" name="Rectangle 917">
            <a:extLst>
              <a:ext uri="{FF2B5EF4-FFF2-40B4-BE49-F238E27FC236}">
                <a16:creationId xmlns:a16="http://schemas.microsoft.com/office/drawing/2014/main" id="{FC94AF01-BE2C-44E9-B193-757DDDD5E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393" y="935728"/>
            <a:ext cx="8610599" cy="285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pt-BR" altLang="pt-BR" sz="1200" b="1" dirty="0" smtClean="0">
                <a:solidFill>
                  <a:srgbClr val="FFFFFF"/>
                </a:solidFill>
              </a:rPr>
              <a:t>CRONOGRAMA</a:t>
            </a:r>
            <a:endParaRPr lang="en-US" altLang="pt-BR" sz="1200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426716"/>
              </p:ext>
            </p:extLst>
          </p:nvPr>
        </p:nvGraphicFramePr>
        <p:xfrm>
          <a:off x="877680" y="1584316"/>
          <a:ext cx="8596317" cy="235858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91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684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 err="1">
                          <a:effectLst/>
                        </a:rPr>
                        <a:t>Seq</a:t>
                      </a:r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Evento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1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2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3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4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5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6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7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8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9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10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11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12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4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9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4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9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38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9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15908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s IFSP-2">
  <a:themeElements>
    <a:clrScheme name="1_Aspeto 1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FFFFFF"/>
      </a:accent3>
      <a:accent4>
        <a:srgbClr val="000000"/>
      </a:accent4>
      <a:accent5>
        <a:srgbClr val="C6DDAC"/>
      </a:accent5>
      <a:accent6>
        <a:srgbClr val="4B911D"/>
      </a:accent6>
      <a:hlink>
        <a:srgbClr val="99CA3C"/>
      </a:hlink>
      <a:folHlink>
        <a:srgbClr val="B9D181"/>
      </a:folHlink>
    </a:clrScheme>
    <a:fontScheme name="1_Aspeto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Aspeto 1">
        <a:dk1>
          <a:srgbClr val="000000"/>
        </a:dk1>
        <a:lt1>
          <a:srgbClr val="FFFFFF"/>
        </a:lt1>
        <a:dk2>
          <a:srgbClr val="2C3C43"/>
        </a:dk2>
        <a:lt2>
          <a:srgbClr val="EBEBEB"/>
        </a:lt2>
        <a:accent1>
          <a:srgbClr val="90C226"/>
        </a:accent1>
        <a:accent2>
          <a:srgbClr val="54A021"/>
        </a:accent2>
        <a:accent3>
          <a:srgbClr val="FFFFFF"/>
        </a:accent3>
        <a:accent4>
          <a:srgbClr val="000000"/>
        </a:accent4>
        <a:accent5>
          <a:srgbClr val="C6DDAC"/>
        </a:accent5>
        <a:accent6>
          <a:srgbClr val="4B911D"/>
        </a:accent6>
        <a:hlink>
          <a:srgbClr val="99CA3C"/>
        </a:hlink>
        <a:folHlink>
          <a:srgbClr val="B9D1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140</Words>
  <Application>Microsoft Office PowerPoint</Application>
  <PresentationFormat>Widescreen</PresentationFormat>
  <Paragraphs>181</Paragraphs>
  <Slides>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</vt:i4>
      </vt:variant>
    </vt:vector>
  </HeadingPairs>
  <TitlesOfParts>
    <vt:vector size="13" baseType="lpstr">
      <vt:lpstr>MS PGothic</vt:lpstr>
      <vt:lpstr>Arial</vt:lpstr>
      <vt:lpstr>Calibri</vt:lpstr>
      <vt:lpstr>Calibri Light</vt:lpstr>
      <vt:lpstr>Trebuchet MS</vt:lpstr>
      <vt:lpstr>Wingdings</vt:lpstr>
      <vt:lpstr>Wingdings 3</vt:lpstr>
      <vt:lpstr>Slides IFSP-2</vt:lpstr>
      <vt:lpstr>Personalizar design</vt:lpstr>
      <vt:lpstr>Anexo I - Edital 0648/2017 Título do Projeto:</vt:lpstr>
      <vt:lpstr>Título do Projeto:</vt:lpstr>
      <vt:lpstr>Investimentos</vt:lpstr>
      <vt:lpstr>CRONOGRAMA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Alexandra Souza</dc:creator>
  <cp:lastModifiedBy>DOUGLAS MENDES BRITES</cp:lastModifiedBy>
  <cp:revision>12</cp:revision>
  <cp:lastPrinted>2017-08-16T16:12:48Z</cp:lastPrinted>
  <dcterms:created xsi:type="dcterms:W3CDTF">2017-08-10T15:41:32Z</dcterms:created>
  <dcterms:modified xsi:type="dcterms:W3CDTF">2017-08-16T20:10:28Z</dcterms:modified>
</cp:coreProperties>
</file>